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60" r:id="rId3"/>
    <p:sldId id="258" r:id="rId4"/>
    <p:sldId id="292" r:id="rId5"/>
    <p:sldId id="267" r:id="rId6"/>
    <p:sldId id="269" r:id="rId7"/>
    <p:sldId id="293" r:id="rId8"/>
    <p:sldId id="262" r:id="rId9"/>
    <p:sldId id="266" r:id="rId10"/>
    <p:sldId id="261" r:id="rId11"/>
    <p:sldId id="29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649A5-FE04-41E8-98B5-53E3C15A7678}" v="187" dt="2023-10-16T22:04:36.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041"/>
  </p:normalViewPr>
  <p:slideViewPr>
    <p:cSldViewPr>
      <p:cViewPr varScale="1">
        <p:scale>
          <a:sx n="70" d="100"/>
          <a:sy n="70" d="100"/>
        </p:scale>
        <p:origin x="1008"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hyperlink" Target="mailto:rproctor@washoeschools.net" TargetMode="External"/><Relationship Id="rId1" Type="http://schemas.openxmlformats.org/officeDocument/2006/relationships/hyperlink" Target="https://www.washoeschools.net/Domain/483"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hyperlink" Target="https://www.washoeschools.net/Domain/483"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0DE1D-B62C-4EAE-AD12-0B587578749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AEDC527-00B2-497A-91E7-5AA1469ADC7F}">
      <dgm:prSet/>
      <dgm:spPr/>
      <dgm:t>
        <a:bodyPr/>
        <a:lstStyle/>
        <a:p>
          <a:r>
            <a:rPr lang="en-US" b="1"/>
            <a:t>Puberty</a:t>
          </a:r>
          <a:endParaRPr lang="en-US"/>
        </a:p>
      </dgm:t>
    </dgm:pt>
    <dgm:pt modelId="{2B37B00A-2D5F-418E-8C40-2F9F43B7DED5}" type="parTrans" cxnId="{CF54FA02-B68B-4DE1-B2FD-6B09FAA7384E}">
      <dgm:prSet/>
      <dgm:spPr/>
      <dgm:t>
        <a:bodyPr/>
        <a:lstStyle/>
        <a:p>
          <a:endParaRPr lang="en-US"/>
        </a:p>
      </dgm:t>
    </dgm:pt>
    <dgm:pt modelId="{B668AA97-DBBA-4F28-8A4E-B7303A8D29E6}" type="sibTrans" cxnId="{CF54FA02-B68B-4DE1-B2FD-6B09FAA7384E}">
      <dgm:prSet/>
      <dgm:spPr/>
      <dgm:t>
        <a:bodyPr/>
        <a:lstStyle/>
        <a:p>
          <a:endParaRPr lang="en-US"/>
        </a:p>
      </dgm:t>
    </dgm:pt>
    <dgm:pt modelId="{F29EC9B9-F2C5-491B-88BD-FD7881AF9C36}">
      <dgm:prSet/>
      <dgm:spPr/>
      <dgm:t>
        <a:bodyPr/>
        <a:lstStyle/>
        <a:p>
          <a:r>
            <a:rPr lang="en-US"/>
            <a:t>Physical, social, and emotional changes of puberty.</a:t>
          </a:r>
        </a:p>
      </dgm:t>
    </dgm:pt>
    <dgm:pt modelId="{FEF71A90-9CD1-4D85-8696-E7C01B2F96C7}" type="parTrans" cxnId="{B162AFD0-36E4-475F-A990-87922FCFB277}">
      <dgm:prSet/>
      <dgm:spPr/>
      <dgm:t>
        <a:bodyPr/>
        <a:lstStyle/>
        <a:p>
          <a:endParaRPr lang="en-US"/>
        </a:p>
      </dgm:t>
    </dgm:pt>
    <dgm:pt modelId="{7ADE6B47-D534-4819-8C3A-21E914A64B5D}" type="sibTrans" cxnId="{B162AFD0-36E4-475F-A990-87922FCFB277}">
      <dgm:prSet/>
      <dgm:spPr/>
      <dgm:t>
        <a:bodyPr/>
        <a:lstStyle/>
        <a:p>
          <a:endParaRPr lang="en-US"/>
        </a:p>
      </dgm:t>
    </dgm:pt>
    <dgm:pt modelId="{AD0500D3-D7D2-45AB-BF36-168C695AAC54}">
      <dgm:prSet/>
      <dgm:spPr/>
      <dgm:t>
        <a:bodyPr/>
        <a:lstStyle/>
        <a:p>
          <a:r>
            <a:rPr lang="en-US"/>
            <a:t>Identify a trusted adult for more information about puberty.</a:t>
          </a:r>
        </a:p>
      </dgm:t>
    </dgm:pt>
    <dgm:pt modelId="{CD42F350-E246-4A83-A85E-6F72B3E86010}" type="parTrans" cxnId="{5862956C-3E9D-44D8-B389-2EA3CC2ADC6E}">
      <dgm:prSet/>
      <dgm:spPr/>
      <dgm:t>
        <a:bodyPr/>
        <a:lstStyle/>
        <a:p>
          <a:endParaRPr lang="en-US"/>
        </a:p>
      </dgm:t>
    </dgm:pt>
    <dgm:pt modelId="{B03DB6AC-9735-4390-9878-230254DA255F}" type="sibTrans" cxnId="{5862956C-3E9D-44D8-B389-2EA3CC2ADC6E}">
      <dgm:prSet/>
      <dgm:spPr/>
      <dgm:t>
        <a:bodyPr/>
        <a:lstStyle/>
        <a:p>
          <a:endParaRPr lang="en-US"/>
        </a:p>
      </dgm:t>
    </dgm:pt>
    <dgm:pt modelId="{1DBC8209-686A-4CAC-BF88-BA68E287B920}">
      <dgm:prSet/>
      <dgm:spPr/>
      <dgm:t>
        <a:bodyPr/>
        <a:lstStyle/>
        <a:p>
          <a:r>
            <a:rPr lang="en-US" b="1"/>
            <a:t>Understanding the Body</a:t>
          </a:r>
          <a:endParaRPr lang="en-US"/>
        </a:p>
      </dgm:t>
    </dgm:pt>
    <dgm:pt modelId="{A442DA81-9780-4088-9F70-6268A5AA8250}" type="parTrans" cxnId="{A4A57592-B684-42B8-8878-499CEF29341F}">
      <dgm:prSet/>
      <dgm:spPr/>
      <dgm:t>
        <a:bodyPr/>
        <a:lstStyle/>
        <a:p>
          <a:endParaRPr lang="en-US"/>
        </a:p>
      </dgm:t>
    </dgm:pt>
    <dgm:pt modelId="{0AA7AED2-9C5F-4F41-933F-9F0A2A298071}" type="sibTrans" cxnId="{A4A57592-B684-42B8-8878-499CEF29341F}">
      <dgm:prSet/>
      <dgm:spPr/>
      <dgm:t>
        <a:bodyPr/>
        <a:lstStyle/>
        <a:p>
          <a:endParaRPr lang="en-US"/>
        </a:p>
      </dgm:t>
    </dgm:pt>
    <dgm:pt modelId="{59532F2C-B21E-47B3-9D30-0438D980225D}">
      <dgm:prSet/>
      <dgm:spPr/>
      <dgm:t>
        <a:bodyPr/>
        <a:lstStyle/>
        <a:p>
          <a:r>
            <a:rPr lang="en-US"/>
            <a:t>Correctly identify body parts of the reproductive system.</a:t>
          </a:r>
        </a:p>
      </dgm:t>
    </dgm:pt>
    <dgm:pt modelId="{CD5ECF26-6B03-445F-AE53-2BD9B1FB286B}" type="parTrans" cxnId="{1007EA71-9F2B-42EC-81C7-91E7FB75243D}">
      <dgm:prSet/>
      <dgm:spPr/>
      <dgm:t>
        <a:bodyPr/>
        <a:lstStyle/>
        <a:p>
          <a:endParaRPr lang="en-US"/>
        </a:p>
      </dgm:t>
    </dgm:pt>
    <dgm:pt modelId="{84A69912-71AE-407E-840F-7493E0746EFA}" type="sibTrans" cxnId="{1007EA71-9F2B-42EC-81C7-91E7FB75243D}">
      <dgm:prSet/>
      <dgm:spPr/>
      <dgm:t>
        <a:bodyPr/>
        <a:lstStyle/>
        <a:p>
          <a:endParaRPr lang="en-US"/>
        </a:p>
      </dgm:t>
    </dgm:pt>
    <dgm:pt modelId="{C742D11F-78F8-40D4-84DE-A83EC171D1CE}">
      <dgm:prSet/>
      <dgm:spPr/>
      <dgm:t>
        <a:bodyPr/>
        <a:lstStyle/>
        <a:p>
          <a:r>
            <a:rPr lang="en-US"/>
            <a:t>Identify a trusted adult for more information about adolescent health.</a:t>
          </a:r>
        </a:p>
      </dgm:t>
    </dgm:pt>
    <dgm:pt modelId="{C8BC082E-A30F-447A-B69A-2B86DB431CA6}" type="parTrans" cxnId="{859788B0-3739-47CE-A455-3A6F125D9809}">
      <dgm:prSet/>
      <dgm:spPr/>
      <dgm:t>
        <a:bodyPr/>
        <a:lstStyle/>
        <a:p>
          <a:endParaRPr lang="en-US"/>
        </a:p>
      </dgm:t>
    </dgm:pt>
    <dgm:pt modelId="{CE8F2C10-E75E-4671-A4CF-C53CFE81D42A}" type="sibTrans" cxnId="{859788B0-3739-47CE-A455-3A6F125D9809}">
      <dgm:prSet/>
      <dgm:spPr/>
      <dgm:t>
        <a:bodyPr/>
        <a:lstStyle/>
        <a:p>
          <a:endParaRPr lang="en-US"/>
        </a:p>
      </dgm:t>
    </dgm:pt>
    <dgm:pt modelId="{BC72EA95-6781-4019-9E0F-6B63BB268363}">
      <dgm:prSet/>
      <dgm:spPr/>
      <dgm:t>
        <a:bodyPr/>
        <a:lstStyle/>
        <a:p>
          <a:r>
            <a:rPr lang="en-US" b="1"/>
            <a:t>Friendships</a:t>
          </a:r>
          <a:endParaRPr lang="en-US"/>
        </a:p>
      </dgm:t>
    </dgm:pt>
    <dgm:pt modelId="{EA683CEC-C1F7-4E89-A15B-1CB2D34AE018}" type="parTrans" cxnId="{97DAE4FF-A1EB-4B48-B436-91315A0ACEAB}">
      <dgm:prSet/>
      <dgm:spPr/>
      <dgm:t>
        <a:bodyPr/>
        <a:lstStyle/>
        <a:p>
          <a:endParaRPr lang="en-US"/>
        </a:p>
      </dgm:t>
    </dgm:pt>
    <dgm:pt modelId="{EA9C5F05-DA1C-4009-BCB3-87B5E54B1358}" type="sibTrans" cxnId="{97DAE4FF-A1EB-4B48-B436-91315A0ACEAB}">
      <dgm:prSet/>
      <dgm:spPr/>
      <dgm:t>
        <a:bodyPr/>
        <a:lstStyle/>
        <a:p>
          <a:endParaRPr lang="en-US"/>
        </a:p>
      </dgm:t>
    </dgm:pt>
    <dgm:pt modelId="{BE464FB1-1712-421B-AD77-BBE503F93F8A}">
      <dgm:prSet/>
      <dgm:spPr/>
      <dgm:t>
        <a:bodyPr/>
        <a:lstStyle/>
        <a:p>
          <a:r>
            <a:rPr lang="en-US"/>
            <a:t>Describe healthy and unhealthy characteristics of relationships.</a:t>
          </a:r>
        </a:p>
      </dgm:t>
    </dgm:pt>
    <dgm:pt modelId="{D72B76E8-2698-4FB4-8999-0A97624D79EC}" type="parTrans" cxnId="{76B44A4A-F94F-4478-8204-73D67FE4C9C8}">
      <dgm:prSet/>
      <dgm:spPr/>
      <dgm:t>
        <a:bodyPr/>
        <a:lstStyle/>
        <a:p>
          <a:endParaRPr lang="en-US"/>
        </a:p>
      </dgm:t>
    </dgm:pt>
    <dgm:pt modelId="{1D35752E-94A8-48F0-94F9-0E3702BBCCDC}" type="sibTrans" cxnId="{76B44A4A-F94F-4478-8204-73D67FE4C9C8}">
      <dgm:prSet/>
      <dgm:spPr/>
      <dgm:t>
        <a:bodyPr/>
        <a:lstStyle/>
        <a:p>
          <a:endParaRPr lang="en-US"/>
        </a:p>
      </dgm:t>
    </dgm:pt>
    <dgm:pt modelId="{7AAE1A7B-0A46-4009-BFFF-86C9622AF8A3}">
      <dgm:prSet/>
      <dgm:spPr/>
      <dgm:t>
        <a:bodyPr/>
        <a:lstStyle/>
        <a:p>
          <a:r>
            <a:rPr lang="en-US" dirty="0"/>
            <a:t>Define consent.</a:t>
          </a:r>
        </a:p>
      </dgm:t>
    </dgm:pt>
    <dgm:pt modelId="{B03CE9D3-5144-45B1-95B9-E9EC5301101B}" type="parTrans" cxnId="{1A2EEE80-D5D5-4CEA-856A-6C9A974C95CB}">
      <dgm:prSet/>
      <dgm:spPr/>
      <dgm:t>
        <a:bodyPr/>
        <a:lstStyle/>
        <a:p>
          <a:endParaRPr lang="en-US"/>
        </a:p>
      </dgm:t>
    </dgm:pt>
    <dgm:pt modelId="{E25CBD10-D7F2-45DB-BD73-F52412D3BDE8}" type="sibTrans" cxnId="{1A2EEE80-D5D5-4CEA-856A-6C9A974C95CB}">
      <dgm:prSet/>
      <dgm:spPr/>
      <dgm:t>
        <a:bodyPr/>
        <a:lstStyle/>
        <a:p>
          <a:endParaRPr lang="en-US"/>
        </a:p>
      </dgm:t>
    </dgm:pt>
    <dgm:pt modelId="{7CE5E522-A576-4F33-9E0E-7A5B824B2679}">
      <dgm:prSet/>
      <dgm:spPr/>
      <dgm:t>
        <a:bodyPr/>
        <a:lstStyle/>
        <a:p>
          <a:r>
            <a:rPr lang="en-US" dirty="0"/>
            <a:t>Identify a trusted adult.</a:t>
          </a:r>
        </a:p>
      </dgm:t>
    </dgm:pt>
    <dgm:pt modelId="{B96D159F-1483-4DF1-B511-9B96127AF701}" type="parTrans" cxnId="{22BA6F6E-3463-4CCB-A8B8-FE7396F7697A}">
      <dgm:prSet/>
      <dgm:spPr/>
      <dgm:t>
        <a:bodyPr/>
        <a:lstStyle/>
        <a:p>
          <a:endParaRPr lang="en-US"/>
        </a:p>
      </dgm:t>
    </dgm:pt>
    <dgm:pt modelId="{2820AA57-30C9-4E5D-81CA-BE7F38FBC108}" type="sibTrans" cxnId="{22BA6F6E-3463-4CCB-A8B8-FE7396F7697A}">
      <dgm:prSet/>
      <dgm:spPr/>
      <dgm:t>
        <a:bodyPr/>
        <a:lstStyle/>
        <a:p>
          <a:endParaRPr lang="en-US"/>
        </a:p>
      </dgm:t>
    </dgm:pt>
    <dgm:pt modelId="{A52EDE0F-605E-4EDD-BCF9-70EC2039DF90}" type="pres">
      <dgm:prSet presAssocID="{1F40DE1D-B62C-4EAE-AD12-0B5875787497}" presName="Name0" presStyleCnt="0">
        <dgm:presLayoutVars>
          <dgm:dir/>
          <dgm:animLvl val="lvl"/>
          <dgm:resizeHandles val="exact"/>
        </dgm:presLayoutVars>
      </dgm:prSet>
      <dgm:spPr/>
    </dgm:pt>
    <dgm:pt modelId="{202F3757-4634-47E9-9E78-8A3A103B0207}" type="pres">
      <dgm:prSet presAssocID="{EAEDC527-00B2-497A-91E7-5AA1469ADC7F}" presName="composite" presStyleCnt="0"/>
      <dgm:spPr/>
    </dgm:pt>
    <dgm:pt modelId="{346A6AED-23A2-44D0-9531-6A3F0C0B97F6}" type="pres">
      <dgm:prSet presAssocID="{EAEDC527-00B2-497A-91E7-5AA1469ADC7F}" presName="parTx" presStyleLbl="alignNode1" presStyleIdx="0" presStyleCnt="3">
        <dgm:presLayoutVars>
          <dgm:chMax val="0"/>
          <dgm:chPref val="0"/>
          <dgm:bulletEnabled val="1"/>
        </dgm:presLayoutVars>
      </dgm:prSet>
      <dgm:spPr/>
    </dgm:pt>
    <dgm:pt modelId="{7EA51233-3A41-4022-864E-F2A6F26B303E}" type="pres">
      <dgm:prSet presAssocID="{EAEDC527-00B2-497A-91E7-5AA1469ADC7F}" presName="desTx" presStyleLbl="alignAccFollowNode1" presStyleIdx="0" presStyleCnt="3">
        <dgm:presLayoutVars>
          <dgm:bulletEnabled val="1"/>
        </dgm:presLayoutVars>
      </dgm:prSet>
      <dgm:spPr/>
    </dgm:pt>
    <dgm:pt modelId="{A2C5E4BB-64E1-4DBD-A382-ACFC5FFBC877}" type="pres">
      <dgm:prSet presAssocID="{B668AA97-DBBA-4F28-8A4E-B7303A8D29E6}" presName="space" presStyleCnt="0"/>
      <dgm:spPr/>
    </dgm:pt>
    <dgm:pt modelId="{584C1B92-3255-45B3-8485-C4DF62E5BB15}" type="pres">
      <dgm:prSet presAssocID="{1DBC8209-686A-4CAC-BF88-BA68E287B920}" presName="composite" presStyleCnt="0"/>
      <dgm:spPr/>
    </dgm:pt>
    <dgm:pt modelId="{11FAE8D8-20B7-4818-872F-35B4D7A8996F}" type="pres">
      <dgm:prSet presAssocID="{1DBC8209-686A-4CAC-BF88-BA68E287B920}" presName="parTx" presStyleLbl="alignNode1" presStyleIdx="1" presStyleCnt="3">
        <dgm:presLayoutVars>
          <dgm:chMax val="0"/>
          <dgm:chPref val="0"/>
          <dgm:bulletEnabled val="1"/>
        </dgm:presLayoutVars>
      </dgm:prSet>
      <dgm:spPr/>
    </dgm:pt>
    <dgm:pt modelId="{956AE716-31BC-4FC5-A3D4-6A9527AB984A}" type="pres">
      <dgm:prSet presAssocID="{1DBC8209-686A-4CAC-BF88-BA68E287B920}" presName="desTx" presStyleLbl="alignAccFollowNode1" presStyleIdx="1" presStyleCnt="3">
        <dgm:presLayoutVars>
          <dgm:bulletEnabled val="1"/>
        </dgm:presLayoutVars>
      </dgm:prSet>
      <dgm:spPr/>
    </dgm:pt>
    <dgm:pt modelId="{4071D8BD-6A8B-4019-B0B3-1E714E457BE7}" type="pres">
      <dgm:prSet presAssocID="{0AA7AED2-9C5F-4F41-933F-9F0A2A298071}" presName="space" presStyleCnt="0"/>
      <dgm:spPr/>
    </dgm:pt>
    <dgm:pt modelId="{D8ED5266-8EF9-4E9D-B0E6-8D33FE827B56}" type="pres">
      <dgm:prSet presAssocID="{BC72EA95-6781-4019-9E0F-6B63BB268363}" presName="composite" presStyleCnt="0"/>
      <dgm:spPr/>
    </dgm:pt>
    <dgm:pt modelId="{B2D40D8D-3B88-477D-9BD7-2A2639EDE5AB}" type="pres">
      <dgm:prSet presAssocID="{BC72EA95-6781-4019-9E0F-6B63BB268363}" presName="parTx" presStyleLbl="alignNode1" presStyleIdx="2" presStyleCnt="3">
        <dgm:presLayoutVars>
          <dgm:chMax val="0"/>
          <dgm:chPref val="0"/>
          <dgm:bulletEnabled val="1"/>
        </dgm:presLayoutVars>
      </dgm:prSet>
      <dgm:spPr/>
    </dgm:pt>
    <dgm:pt modelId="{36853A99-52A0-4F27-8250-05237DACB4A1}" type="pres">
      <dgm:prSet presAssocID="{BC72EA95-6781-4019-9E0F-6B63BB268363}" presName="desTx" presStyleLbl="alignAccFollowNode1" presStyleIdx="2" presStyleCnt="3">
        <dgm:presLayoutVars>
          <dgm:bulletEnabled val="1"/>
        </dgm:presLayoutVars>
      </dgm:prSet>
      <dgm:spPr/>
    </dgm:pt>
  </dgm:ptLst>
  <dgm:cxnLst>
    <dgm:cxn modelId="{CF54FA02-B68B-4DE1-B2FD-6B09FAA7384E}" srcId="{1F40DE1D-B62C-4EAE-AD12-0B5875787497}" destId="{EAEDC527-00B2-497A-91E7-5AA1469ADC7F}" srcOrd="0" destOrd="0" parTransId="{2B37B00A-2D5F-418E-8C40-2F9F43B7DED5}" sibTransId="{B668AA97-DBBA-4F28-8A4E-B7303A8D29E6}"/>
    <dgm:cxn modelId="{D74E6606-C825-4B00-AB78-A69F41AF9EA3}" type="presOf" srcId="{1DBC8209-686A-4CAC-BF88-BA68E287B920}" destId="{11FAE8D8-20B7-4818-872F-35B4D7A8996F}" srcOrd="0" destOrd="0" presId="urn:microsoft.com/office/officeart/2005/8/layout/hList1"/>
    <dgm:cxn modelId="{A0185D0E-D2A8-494C-B601-D5D99C437DB4}" type="presOf" srcId="{C742D11F-78F8-40D4-84DE-A83EC171D1CE}" destId="{956AE716-31BC-4FC5-A3D4-6A9527AB984A}" srcOrd="0" destOrd="1" presId="urn:microsoft.com/office/officeart/2005/8/layout/hList1"/>
    <dgm:cxn modelId="{A9E6E444-301C-4C77-A9C5-22E09A36230C}" type="presOf" srcId="{BE464FB1-1712-421B-AD77-BBE503F93F8A}" destId="{36853A99-52A0-4F27-8250-05237DACB4A1}" srcOrd="0" destOrd="0" presId="urn:microsoft.com/office/officeart/2005/8/layout/hList1"/>
    <dgm:cxn modelId="{207B6366-E3C1-48A2-901C-F2A97D3811F1}" type="presOf" srcId="{59532F2C-B21E-47B3-9D30-0438D980225D}" destId="{956AE716-31BC-4FC5-A3D4-6A9527AB984A}" srcOrd="0" destOrd="0" presId="urn:microsoft.com/office/officeart/2005/8/layout/hList1"/>
    <dgm:cxn modelId="{72CBD268-085B-4B34-84CE-B1AA09051530}" type="presOf" srcId="{EAEDC527-00B2-497A-91E7-5AA1469ADC7F}" destId="{346A6AED-23A2-44D0-9531-6A3F0C0B97F6}" srcOrd="0" destOrd="0" presId="urn:microsoft.com/office/officeart/2005/8/layout/hList1"/>
    <dgm:cxn modelId="{4667634A-B13A-44DD-B80A-C9569B994F25}" type="presOf" srcId="{F29EC9B9-F2C5-491B-88BD-FD7881AF9C36}" destId="{7EA51233-3A41-4022-864E-F2A6F26B303E}" srcOrd="0" destOrd="0" presId="urn:microsoft.com/office/officeart/2005/8/layout/hList1"/>
    <dgm:cxn modelId="{76B44A4A-F94F-4478-8204-73D67FE4C9C8}" srcId="{BC72EA95-6781-4019-9E0F-6B63BB268363}" destId="{BE464FB1-1712-421B-AD77-BBE503F93F8A}" srcOrd="0" destOrd="0" parTransId="{D72B76E8-2698-4FB4-8999-0A97624D79EC}" sibTransId="{1D35752E-94A8-48F0-94F9-0E3702BBCCDC}"/>
    <dgm:cxn modelId="{84CFCC6B-6F33-4995-B9EF-F4853B2E30F5}" type="presOf" srcId="{7CE5E522-A576-4F33-9E0E-7A5B824B2679}" destId="{36853A99-52A0-4F27-8250-05237DACB4A1}" srcOrd="0" destOrd="2" presId="urn:microsoft.com/office/officeart/2005/8/layout/hList1"/>
    <dgm:cxn modelId="{5862956C-3E9D-44D8-B389-2EA3CC2ADC6E}" srcId="{EAEDC527-00B2-497A-91E7-5AA1469ADC7F}" destId="{AD0500D3-D7D2-45AB-BF36-168C695AAC54}" srcOrd="1" destOrd="0" parTransId="{CD42F350-E246-4A83-A85E-6F72B3E86010}" sibTransId="{B03DB6AC-9735-4390-9878-230254DA255F}"/>
    <dgm:cxn modelId="{22BA6F6E-3463-4CCB-A8B8-FE7396F7697A}" srcId="{BC72EA95-6781-4019-9E0F-6B63BB268363}" destId="{7CE5E522-A576-4F33-9E0E-7A5B824B2679}" srcOrd="2" destOrd="0" parTransId="{B96D159F-1483-4DF1-B511-9B96127AF701}" sibTransId="{2820AA57-30C9-4E5D-81CA-BE7F38FBC108}"/>
    <dgm:cxn modelId="{45F3F550-A420-4607-861B-DFCEBE7CC30F}" type="presOf" srcId="{1F40DE1D-B62C-4EAE-AD12-0B5875787497}" destId="{A52EDE0F-605E-4EDD-BCF9-70EC2039DF90}" srcOrd="0" destOrd="0" presId="urn:microsoft.com/office/officeart/2005/8/layout/hList1"/>
    <dgm:cxn modelId="{1007EA71-9F2B-42EC-81C7-91E7FB75243D}" srcId="{1DBC8209-686A-4CAC-BF88-BA68E287B920}" destId="{59532F2C-B21E-47B3-9D30-0438D980225D}" srcOrd="0" destOrd="0" parTransId="{CD5ECF26-6B03-445F-AE53-2BD9B1FB286B}" sibTransId="{84A69912-71AE-407E-840F-7493E0746EFA}"/>
    <dgm:cxn modelId="{1A2EEE80-D5D5-4CEA-856A-6C9A974C95CB}" srcId="{BC72EA95-6781-4019-9E0F-6B63BB268363}" destId="{7AAE1A7B-0A46-4009-BFFF-86C9622AF8A3}" srcOrd="1" destOrd="0" parTransId="{B03CE9D3-5144-45B1-95B9-E9EC5301101B}" sibTransId="{E25CBD10-D7F2-45DB-BD73-F52412D3BDE8}"/>
    <dgm:cxn modelId="{AE71FB88-2224-4E8E-8645-69519D0D0A70}" type="presOf" srcId="{BC72EA95-6781-4019-9E0F-6B63BB268363}" destId="{B2D40D8D-3B88-477D-9BD7-2A2639EDE5AB}" srcOrd="0" destOrd="0" presId="urn:microsoft.com/office/officeart/2005/8/layout/hList1"/>
    <dgm:cxn modelId="{A4A57592-B684-42B8-8878-499CEF29341F}" srcId="{1F40DE1D-B62C-4EAE-AD12-0B5875787497}" destId="{1DBC8209-686A-4CAC-BF88-BA68E287B920}" srcOrd="1" destOrd="0" parTransId="{A442DA81-9780-4088-9F70-6268A5AA8250}" sibTransId="{0AA7AED2-9C5F-4F41-933F-9F0A2A298071}"/>
    <dgm:cxn modelId="{859788B0-3739-47CE-A455-3A6F125D9809}" srcId="{1DBC8209-686A-4CAC-BF88-BA68E287B920}" destId="{C742D11F-78F8-40D4-84DE-A83EC171D1CE}" srcOrd="1" destOrd="0" parTransId="{C8BC082E-A30F-447A-B69A-2B86DB431CA6}" sibTransId="{CE8F2C10-E75E-4671-A4CF-C53CFE81D42A}"/>
    <dgm:cxn modelId="{87DD23CA-299E-4596-A023-F42626300BA3}" type="presOf" srcId="{AD0500D3-D7D2-45AB-BF36-168C695AAC54}" destId="{7EA51233-3A41-4022-864E-F2A6F26B303E}" srcOrd="0" destOrd="1" presId="urn:microsoft.com/office/officeart/2005/8/layout/hList1"/>
    <dgm:cxn modelId="{A1166ACB-B192-49C3-97E6-6BD89CFDC71B}" type="presOf" srcId="{7AAE1A7B-0A46-4009-BFFF-86C9622AF8A3}" destId="{36853A99-52A0-4F27-8250-05237DACB4A1}" srcOrd="0" destOrd="1" presId="urn:microsoft.com/office/officeart/2005/8/layout/hList1"/>
    <dgm:cxn modelId="{B162AFD0-36E4-475F-A990-87922FCFB277}" srcId="{EAEDC527-00B2-497A-91E7-5AA1469ADC7F}" destId="{F29EC9B9-F2C5-491B-88BD-FD7881AF9C36}" srcOrd="0" destOrd="0" parTransId="{FEF71A90-9CD1-4D85-8696-E7C01B2F96C7}" sibTransId="{7ADE6B47-D534-4819-8C3A-21E914A64B5D}"/>
    <dgm:cxn modelId="{97DAE4FF-A1EB-4B48-B436-91315A0ACEAB}" srcId="{1F40DE1D-B62C-4EAE-AD12-0B5875787497}" destId="{BC72EA95-6781-4019-9E0F-6B63BB268363}" srcOrd="2" destOrd="0" parTransId="{EA683CEC-C1F7-4E89-A15B-1CB2D34AE018}" sibTransId="{EA9C5F05-DA1C-4009-BCB3-87B5E54B1358}"/>
    <dgm:cxn modelId="{DD774446-3F24-44D4-B591-82B5D979318A}" type="presParOf" srcId="{A52EDE0F-605E-4EDD-BCF9-70EC2039DF90}" destId="{202F3757-4634-47E9-9E78-8A3A103B0207}" srcOrd="0" destOrd="0" presId="urn:microsoft.com/office/officeart/2005/8/layout/hList1"/>
    <dgm:cxn modelId="{83E22E49-4051-4859-B529-DC60103E3DB0}" type="presParOf" srcId="{202F3757-4634-47E9-9E78-8A3A103B0207}" destId="{346A6AED-23A2-44D0-9531-6A3F0C0B97F6}" srcOrd="0" destOrd="0" presId="urn:microsoft.com/office/officeart/2005/8/layout/hList1"/>
    <dgm:cxn modelId="{24732793-5B14-4E12-9D3B-C5D2B13DE991}" type="presParOf" srcId="{202F3757-4634-47E9-9E78-8A3A103B0207}" destId="{7EA51233-3A41-4022-864E-F2A6F26B303E}" srcOrd="1" destOrd="0" presId="urn:microsoft.com/office/officeart/2005/8/layout/hList1"/>
    <dgm:cxn modelId="{9BA1744A-741D-4CD1-A245-AF865221CF05}" type="presParOf" srcId="{A52EDE0F-605E-4EDD-BCF9-70EC2039DF90}" destId="{A2C5E4BB-64E1-4DBD-A382-ACFC5FFBC877}" srcOrd="1" destOrd="0" presId="urn:microsoft.com/office/officeart/2005/8/layout/hList1"/>
    <dgm:cxn modelId="{3CC2D6FB-26EF-420B-9A1C-FECE8BDB79FB}" type="presParOf" srcId="{A52EDE0F-605E-4EDD-BCF9-70EC2039DF90}" destId="{584C1B92-3255-45B3-8485-C4DF62E5BB15}" srcOrd="2" destOrd="0" presId="urn:microsoft.com/office/officeart/2005/8/layout/hList1"/>
    <dgm:cxn modelId="{DA8237A3-AB02-4900-B29A-E8102404421F}" type="presParOf" srcId="{584C1B92-3255-45B3-8485-C4DF62E5BB15}" destId="{11FAE8D8-20B7-4818-872F-35B4D7A8996F}" srcOrd="0" destOrd="0" presId="urn:microsoft.com/office/officeart/2005/8/layout/hList1"/>
    <dgm:cxn modelId="{974F86ED-4366-4D31-AF92-E42422154E8F}" type="presParOf" srcId="{584C1B92-3255-45B3-8485-C4DF62E5BB15}" destId="{956AE716-31BC-4FC5-A3D4-6A9527AB984A}" srcOrd="1" destOrd="0" presId="urn:microsoft.com/office/officeart/2005/8/layout/hList1"/>
    <dgm:cxn modelId="{83B36F55-22EE-4D8E-A12A-4DDC8EFD2390}" type="presParOf" srcId="{A52EDE0F-605E-4EDD-BCF9-70EC2039DF90}" destId="{4071D8BD-6A8B-4019-B0B3-1E714E457BE7}" srcOrd="3" destOrd="0" presId="urn:microsoft.com/office/officeart/2005/8/layout/hList1"/>
    <dgm:cxn modelId="{1B6C639B-CB6E-4E15-BAE5-C4F18F6E7B3F}" type="presParOf" srcId="{A52EDE0F-605E-4EDD-BCF9-70EC2039DF90}" destId="{D8ED5266-8EF9-4E9D-B0E6-8D33FE827B56}" srcOrd="4" destOrd="0" presId="urn:microsoft.com/office/officeart/2005/8/layout/hList1"/>
    <dgm:cxn modelId="{C1A40B0B-B37F-4000-B69D-7F88356C13A1}" type="presParOf" srcId="{D8ED5266-8EF9-4E9D-B0E6-8D33FE827B56}" destId="{B2D40D8D-3B88-477D-9BD7-2A2639EDE5AB}" srcOrd="0" destOrd="0" presId="urn:microsoft.com/office/officeart/2005/8/layout/hList1"/>
    <dgm:cxn modelId="{91831E52-D571-4305-97D4-34675EBC7E73}" type="presParOf" srcId="{D8ED5266-8EF9-4E9D-B0E6-8D33FE827B56}" destId="{36853A99-52A0-4F27-8250-05237DACB4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7F660-C050-46EF-A5E9-ED59324805E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CF36F9A-CA22-4649-A9AD-EFA0B6AE4C5C}">
      <dgm:prSet/>
      <dgm:spPr/>
      <dgm:t>
        <a:bodyPr/>
        <a:lstStyle/>
        <a:p>
          <a:r>
            <a:rPr lang="en-US" b="1"/>
            <a:t>Puberty</a:t>
          </a:r>
          <a:endParaRPr lang="en-US"/>
        </a:p>
      </dgm:t>
    </dgm:pt>
    <dgm:pt modelId="{A0F72A1A-3773-4FB1-A73C-5313E2FAF24F}" type="parTrans" cxnId="{CCF6F314-5159-45BC-B921-4DE872FE3579}">
      <dgm:prSet/>
      <dgm:spPr/>
      <dgm:t>
        <a:bodyPr/>
        <a:lstStyle/>
        <a:p>
          <a:endParaRPr lang="en-US"/>
        </a:p>
      </dgm:t>
    </dgm:pt>
    <dgm:pt modelId="{9C617886-D846-4843-A72C-BB26D1538A22}" type="sibTrans" cxnId="{CCF6F314-5159-45BC-B921-4DE872FE3579}">
      <dgm:prSet/>
      <dgm:spPr/>
      <dgm:t>
        <a:bodyPr/>
        <a:lstStyle/>
        <a:p>
          <a:endParaRPr lang="en-US"/>
        </a:p>
      </dgm:t>
    </dgm:pt>
    <dgm:pt modelId="{C3EDD7FD-4079-48F1-8019-1DDBF7FB2109}">
      <dgm:prSet/>
      <dgm:spPr/>
      <dgm:t>
        <a:bodyPr/>
        <a:lstStyle/>
        <a:p>
          <a:r>
            <a:rPr lang="en-US"/>
            <a:t>Describe how puberty prepares the body to reproduce.</a:t>
          </a:r>
        </a:p>
      </dgm:t>
    </dgm:pt>
    <dgm:pt modelId="{54954404-3921-4CE2-A12C-50397D7482DC}" type="parTrans" cxnId="{7FBDF0EC-50DE-498B-A429-7BA32AC220A4}">
      <dgm:prSet/>
      <dgm:spPr/>
      <dgm:t>
        <a:bodyPr/>
        <a:lstStyle/>
        <a:p>
          <a:endParaRPr lang="en-US"/>
        </a:p>
      </dgm:t>
    </dgm:pt>
    <dgm:pt modelId="{EA1A6FF6-1F8B-4C4C-9A69-039A42D79891}" type="sibTrans" cxnId="{7FBDF0EC-50DE-498B-A429-7BA32AC220A4}">
      <dgm:prSet/>
      <dgm:spPr/>
      <dgm:t>
        <a:bodyPr/>
        <a:lstStyle/>
        <a:p>
          <a:endParaRPr lang="en-US"/>
        </a:p>
      </dgm:t>
    </dgm:pt>
    <dgm:pt modelId="{1ED7524E-E1B8-4D03-9DB7-EF69D4BD07E0}">
      <dgm:prSet/>
      <dgm:spPr/>
      <dgm:t>
        <a:bodyPr/>
        <a:lstStyle/>
        <a:p>
          <a:r>
            <a:rPr lang="en-US" dirty="0"/>
            <a:t>Describe the process of human reproduction and what cells are involved in the process.</a:t>
          </a:r>
        </a:p>
      </dgm:t>
    </dgm:pt>
    <dgm:pt modelId="{EC72C58C-2B9E-47B9-A5C1-8214A82A3AA7}" type="parTrans" cxnId="{4ED8315F-2BA7-4A55-9A5C-1F79E325B5DB}">
      <dgm:prSet/>
      <dgm:spPr/>
      <dgm:t>
        <a:bodyPr/>
        <a:lstStyle/>
        <a:p>
          <a:endParaRPr lang="en-US"/>
        </a:p>
      </dgm:t>
    </dgm:pt>
    <dgm:pt modelId="{50814D55-758C-4D76-8D52-92E39047B4F5}" type="sibTrans" cxnId="{4ED8315F-2BA7-4A55-9A5C-1F79E325B5DB}">
      <dgm:prSet/>
      <dgm:spPr/>
      <dgm:t>
        <a:bodyPr/>
        <a:lstStyle/>
        <a:p>
          <a:endParaRPr lang="en-US"/>
        </a:p>
      </dgm:t>
    </dgm:pt>
    <dgm:pt modelId="{059E13EA-A17B-4829-A1C6-DA5AE67C74B2}">
      <dgm:prSet/>
      <dgm:spPr/>
      <dgm:t>
        <a:bodyPr/>
        <a:lstStyle/>
        <a:p>
          <a:r>
            <a:rPr lang="en-US" dirty="0"/>
            <a:t>Define the term, abstinence.</a:t>
          </a:r>
        </a:p>
      </dgm:t>
    </dgm:pt>
    <dgm:pt modelId="{E582C99F-9B2B-4F80-908C-4E08613DF12C}" type="parTrans" cxnId="{6E18EF34-D2C6-41B3-A0BD-FD89E04565D5}">
      <dgm:prSet/>
      <dgm:spPr/>
      <dgm:t>
        <a:bodyPr/>
        <a:lstStyle/>
        <a:p>
          <a:endParaRPr lang="en-US"/>
        </a:p>
      </dgm:t>
    </dgm:pt>
    <dgm:pt modelId="{BF2380AC-35E0-4948-9055-FCEAF452D2E9}" type="sibTrans" cxnId="{6E18EF34-D2C6-41B3-A0BD-FD89E04565D5}">
      <dgm:prSet/>
      <dgm:spPr/>
      <dgm:t>
        <a:bodyPr/>
        <a:lstStyle/>
        <a:p>
          <a:endParaRPr lang="en-US"/>
        </a:p>
      </dgm:t>
    </dgm:pt>
    <dgm:pt modelId="{13ED67D3-E962-4186-8932-36681FFFE66D}">
      <dgm:prSet/>
      <dgm:spPr/>
      <dgm:t>
        <a:bodyPr/>
        <a:lstStyle/>
        <a:p>
          <a:r>
            <a:rPr lang="en-US" b="1"/>
            <a:t>Communication and Boundaries</a:t>
          </a:r>
          <a:endParaRPr lang="en-US"/>
        </a:p>
      </dgm:t>
    </dgm:pt>
    <dgm:pt modelId="{95D42075-7E80-4292-9A96-3B5B8FAC63C0}" type="parTrans" cxnId="{F13D84F2-E95E-4C33-828F-0F56A83EB240}">
      <dgm:prSet/>
      <dgm:spPr/>
      <dgm:t>
        <a:bodyPr/>
        <a:lstStyle/>
        <a:p>
          <a:endParaRPr lang="en-US"/>
        </a:p>
      </dgm:t>
    </dgm:pt>
    <dgm:pt modelId="{0D69B85E-2330-49F6-A294-7A47828AA248}" type="sibTrans" cxnId="{F13D84F2-E95E-4C33-828F-0F56A83EB240}">
      <dgm:prSet/>
      <dgm:spPr/>
      <dgm:t>
        <a:bodyPr/>
        <a:lstStyle/>
        <a:p>
          <a:endParaRPr lang="en-US"/>
        </a:p>
      </dgm:t>
    </dgm:pt>
    <dgm:pt modelId="{FEF1A89F-7F89-4A90-9060-DD0A541C98AC}">
      <dgm:prSet/>
      <dgm:spPr/>
      <dgm:t>
        <a:bodyPr/>
        <a:lstStyle/>
        <a:p>
          <a:r>
            <a:rPr lang="en-US"/>
            <a:t>Demonstrate refusal to peer pressure.</a:t>
          </a:r>
        </a:p>
      </dgm:t>
    </dgm:pt>
    <dgm:pt modelId="{31EECACF-D291-4D0A-BD1E-25B16EE512E4}" type="parTrans" cxnId="{0352310C-04F8-4D38-B19D-6BBD7CB835C7}">
      <dgm:prSet/>
      <dgm:spPr/>
      <dgm:t>
        <a:bodyPr/>
        <a:lstStyle/>
        <a:p>
          <a:endParaRPr lang="en-US"/>
        </a:p>
      </dgm:t>
    </dgm:pt>
    <dgm:pt modelId="{DE014BD2-C374-46DF-9B1C-6C69C7864130}" type="sibTrans" cxnId="{0352310C-04F8-4D38-B19D-6BBD7CB835C7}">
      <dgm:prSet/>
      <dgm:spPr/>
      <dgm:t>
        <a:bodyPr/>
        <a:lstStyle/>
        <a:p>
          <a:endParaRPr lang="en-US"/>
        </a:p>
      </dgm:t>
    </dgm:pt>
    <dgm:pt modelId="{9612FD93-4B6F-44A9-BBF8-46B730FE9EBD}">
      <dgm:prSet/>
      <dgm:spPr/>
      <dgm:t>
        <a:bodyPr/>
        <a:lstStyle/>
        <a:p>
          <a:r>
            <a:rPr lang="en-US"/>
            <a:t>Define personal boundaries.</a:t>
          </a:r>
        </a:p>
      </dgm:t>
    </dgm:pt>
    <dgm:pt modelId="{25572143-87A3-4553-9DF0-5B69C1EC7FD0}" type="parTrans" cxnId="{6A69249D-70AB-4148-B7ED-520857D4392D}">
      <dgm:prSet/>
      <dgm:spPr/>
      <dgm:t>
        <a:bodyPr/>
        <a:lstStyle/>
        <a:p>
          <a:endParaRPr lang="en-US"/>
        </a:p>
      </dgm:t>
    </dgm:pt>
    <dgm:pt modelId="{CE5C86BA-F828-40F2-A2A1-07F1A5D234F9}" type="sibTrans" cxnId="{6A69249D-70AB-4148-B7ED-520857D4392D}">
      <dgm:prSet/>
      <dgm:spPr/>
      <dgm:t>
        <a:bodyPr/>
        <a:lstStyle/>
        <a:p>
          <a:endParaRPr lang="en-US"/>
        </a:p>
      </dgm:t>
    </dgm:pt>
    <dgm:pt modelId="{68436C9F-F992-47B8-B01E-B11AEDA9E51C}">
      <dgm:prSet/>
      <dgm:spPr/>
      <dgm:t>
        <a:bodyPr/>
        <a:lstStyle/>
        <a:p>
          <a:r>
            <a:rPr lang="en-US"/>
            <a:t>Understand and respect other’s boundaries.</a:t>
          </a:r>
        </a:p>
      </dgm:t>
    </dgm:pt>
    <dgm:pt modelId="{068D7FCD-5A4F-4A7C-BEDE-C17917143CCD}" type="parTrans" cxnId="{762AB2CA-E1D9-46CC-9CE1-2BEB1D0CC609}">
      <dgm:prSet/>
      <dgm:spPr/>
      <dgm:t>
        <a:bodyPr/>
        <a:lstStyle/>
        <a:p>
          <a:endParaRPr lang="en-US"/>
        </a:p>
      </dgm:t>
    </dgm:pt>
    <dgm:pt modelId="{3F4DCB48-FFA0-49B7-9436-AE387D7C9736}" type="sibTrans" cxnId="{762AB2CA-E1D9-46CC-9CE1-2BEB1D0CC609}">
      <dgm:prSet/>
      <dgm:spPr/>
      <dgm:t>
        <a:bodyPr/>
        <a:lstStyle/>
        <a:p>
          <a:endParaRPr lang="en-US"/>
        </a:p>
      </dgm:t>
    </dgm:pt>
    <dgm:pt modelId="{902FA002-9A0A-4D7A-B9F4-734C6F72EED9}">
      <dgm:prSet/>
      <dgm:spPr/>
      <dgm:t>
        <a:bodyPr/>
        <a:lstStyle/>
        <a:p>
          <a:r>
            <a:rPr lang="en-US"/>
            <a:t>Define consent.</a:t>
          </a:r>
        </a:p>
      </dgm:t>
    </dgm:pt>
    <dgm:pt modelId="{7A85F8C1-E47D-431B-9044-2851DA369034}" type="parTrans" cxnId="{038C9881-A55D-456A-A8A9-D6FD04BB66C3}">
      <dgm:prSet/>
      <dgm:spPr/>
      <dgm:t>
        <a:bodyPr/>
        <a:lstStyle/>
        <a:p>
          <a:endParaRPr lang="en-US"/>
        </a:p>
      </dgm:t>
    </dgm:pt>
    <dgm:pt modelId="{4D90A61A-0871-4C94-8C5B-550C79A47938}" type="sibTrans" cxnId="{038C9881-A55D-456A-A8A9-D6FD04BB66C3}">
      <dgm:prSet/>
      <dgm:spPr/>
      <dgm:t>
        <a:bodyPr/>
        <a:lstStyle/>
        <a:p>
          <a:endParaRPr lang="en-US"/>
        </a:p>
      </dgm:t>
    </dgm:pt>
    <dgm:pt modelId="{896E4296-1D51-4CC6-9BDA-0E5E4E302C00}">
      <dgm:prSet/>
      <dgm:spPr/>
      <dgm:t>
        <a:bodyPr/>
        <a:lstStyle/>
        <a:p>
          <a:r>
            <a:rPr lang="en-US" dirty="0"/>
            <a:t>Name a resource to report assault to.</a:t>
          </a:r>
        </a:p>
      </dgm:t>
    </dgm:pt>
    <dgm:pt modelId="{1A3A95BA-DB26-4B87-91FF-8372FCE3ED09}" type="parTrans" cxnId="{E4AAA74F-5D29-4D98-B025-93A0DC541DE2}">
      <dgm:prSet/>
      <dgm:spPr/>
      <dgm:t>
        <a:bodyPr/>
        <a:lstStyle/>
        <a:p>
          <a:endParaRPr lang="en-US"/>
        </a:p>
      </dgm:t>
    </dgm:pt>
    <dgm:pt modelId="{1FEADA0B-1982-4868-9A95-4B09CBCD1D80}" type="sibTrans" cxnId="{E4AAA74F-5D29-4D98-B025-93A0DC541DE2}">
      <dgm:prSet/>
      <dgm:spPr/>
      <dgm:t>
        <a:bodyPr/>
        <a:lstStyle/>
        <a:p>
          <a:endParaRPr lang="en-US"/>
        </a:p>
      </dgm:t>
    </dgm:pt>
    <dgm:pt modelId="{736D4413-EFC6-4995-9279-5AAA6A99702C}">
      <dgm:prSet/>
      <dgm:spPr/>
      <dgm:t>
        <a:bodyPr/>
        <a:lstStyle/>
        <a:p>
          <a:r>
            <a:rPr lang="en-US" b="1"/>
            <a:t>Reproductive System</a:t>
          </a:r>
          <a:endParaRPr lang="en-US"/>
        </a:p>
      </dgm:t>
    </dgm:pt>
    <dgm:pt modelId="{4466A4C8-0720-4FFB-833F-77B0F56088DC}" type="parTrans" cxnId="{D6B7D5EA-0B9F-480C-8CD5-E51A7FE047C9}">
      <dgm:prSet/>
      <dgm:spPr/>
      <dgm:t>
        <a:bodyPr/>
        <a:lstStyle/>
        <a:p>
          <a:endParaRPr lang="en-US"/>
        </a:p>
      </dgm:t>
    </dgm:pt>
    <dgm:pt modelId="{67E0B4C3-2F05-4037-8B36-938633AD11BA}" type="sibTrans" cxnId="{D6B7D5EA-0B9F-480C-8CD5-E51A7FE047C9}">
      <dgm:prSet/>
      <dgm:spPr/>
      <dgm:t>
        <a:bodyPr/>
        <a:lstStyle/>
        <a:p>
          <a:endParaRPr lang="en-US"/>
        </a:p>
      </dgm:t>
    </dgm:pt>
    <dgm:pt modelId="{A2A6E235-DADC-4FBF-8FFF-919BAF500B04}">
      <dgm:prSet/>
      <dgm:spPr/>
      <dgm:t>
        <a:bodyPr/>
        <a:lstStyle/>
        <a:p>
          <a:r>
            <a:rPr lang="en-US" dirty="0"/>
            <a:t>Correctly name and describe the functions of the reproductive systems. </a:t>
          </a:r>
        </a:p>
      </dgm:t>
    </dgm:pt>
    <dgm:pt modelId="{F6C1156D-3880-4FAE-B10E-B290EE2BC2AF}" type="parTrans" cxnId="{BF91AE7E-6630-4878-B5C3-79D9E8187BCD}">
      <dgm:prSet/>
      <dgm:spPr/>
      <dgm:t>
        <a:bodyPr/>
        <a:lstStyle/>
        <a:p>
          <a:endParaRPr lang="en-US"/>
        </a:p>
      </dgm:t>
    </dgm:pt>
    <dgm:pt modelId="{E2B18639-E40D-4042-86DE-CB3D818BC209}" type="sibTrans" cxnId="{BF91AE7E-6630-4878-B5C3-79D9E8187BCD}">
      <dgm:prSet/>
      <dgm:spPr/>
      <dgm:t>
        <a:bodyPr/>
        <a:lstStyle/>
        <a:p>
          <a:endParaRPr lang="en-US"/>
        </a:p>
      </dgm:t>
    </dgm:pt>
    <dgm:pt modelId="{6B632321-138E-4F54-8FE2-886332E5F8F6}">
      <dgm:prSet/>
      <dgm:spPr/>
      <dgm:t>
        <a:bodyPr/>
        <a:lstStyle/>
        <a:p>
          <a:r>
            <a:rPr lang="en-US" b="1"/>
            <a:t>Like and Love</a:t>
          </a:r>
          <a:endParaRPr lang="en-US"/>
        </a:p>
      </dgm:t>
    </dgm:pt>
    <dgm:pt modelId="{C96809E6-7549-42C9-8081-998C535A9649}" type="parTrans" cxnId="{0F1CE8C4-469B-470F-AFEC-38212953DA2E}">
      <dgm:prSet/>
      <dgm:spPr/>
      <dgm:t>
        <a:bodyPr/>
        <a:lstStyle/>
        <a:p>
          <a:endParaRPr lang="en-US"/>
        </a:p>
      </dgm:t>
    </dgm:pt>
    <dgm:pt modelId="{BB35B6B0-7570-40D3-B6B1-F820E460AC7E}" type="sibTrans" cxnId="{0F1CE8C4-469B-470F-AFEC-38212953DA2E}">
      <dgm:prSet/>
      <dgm:spPr/>
      <dgm:t>
        <a:bodyPr/>
        <a:lstStyle/>
        <a:p>
          <a:endParaRPr lang="en-US"/>
        </a:p>
      </dgm:t>
    </dgm:pt>
    <dgm:pt modelId="{60FA3214-A5FA-470F-8A5C-5A78B17F01BF}">
      <dgm:prSet/>
      <dgm:spPr/>
      <dgm:t>
        <a:bodyPr/>
        <a:lstStyle/>
        <a:p>
          <a:r>
            <a:rPr lang="en-US"/>
            <a:t>Define self-love.</a:t>
          </a:r>
        </a:p>
      </dgm:t>
    </dgm:pt>
    <dgm:pt modelId="{7C5D676C-8BF3-4932-BD40-E69B30B7880D}" type="parTrans" cxnId="{70534911-4FA4-4B73-86A4-12E5993DA9B3}">
      <dgm:prSet/>
      <dgm:spPr/>
      <dgm:t>
        <a:bodyPr/>
        <a:lstStyle/>
        <a:p>
          <a:endParaRPr lang="en-US"/>
        </a:p>
      </dgm:t>
    </dgm:pt>
    <dgm:pt modelId="{A44ED5D5-2576-4E80-8093-4C148EAC2D34}" type="sibTrans" cxnId="{70534911-4FA4-4B73-86A4-12E5993DA9B3}">
      <dgm:prSet/>
      <dgm:spPr/>
      <dgm:t>
        <a:bodyPr/>
        <a:lstStyle/>
        <a:p>
          <a:endParaRPr lang="en-US"/>
        </a:p>
      </dgm:t>
    </dgm:pt>
    <dgm:pt modelId="{EBF175EB-EC45-4F1B-B9F3-7DE26810B182}">
      <dgm:prSet/>
      <dgm:spPr/>
      <dgm:t>
        <a:bodyPr/>
        <a:lstStyle/>
        <a:p>
          <a:r>
            <a:rPr lang="en-US"/>
            <a:t>Describe difference between liking and loving.</a:t>
          </a:r>
        </a:p>
      </dgm:t>
    </dgm:pt>
    <dgm:pt modelId="{E897C260-8ECC-4007-B522-BB48D0353AB3}" type="parTrans" cxnId="{2CAECDCC-FACC-4637-8587-057A9B392A77}">
      <dgm:prSet/>
      <dgm:spPr/>
      <dgm:t>
        <a:bodyPr/>
        <a:lstStyle/>
        <a:p>
          <a:endParaRPr lang="en-US"/>
        </a:p>
      </dgm:t>
    </dgm:pt>
    <dgm:pt modelId="{BBE485F8-404E-4719-AA9C-E912DAE3E267}" type="sibTrans" cxnId="{2CAECDCC-FACC-4637-8587-057A9B392A77}">
      <dgm:prSet/>
      <dgm:spPr/>
      <dgm:t>
        <a:bodyPr/>
        <a:lstStyle/>
        <a:p>
          <a:endParaRPr lang="en-US"/>
        </a:p>
      </dgm:t>
    </dgm:pt>
    <dgm:pt modelId="{FBB9660A-2490-4848-82CC-64FE471E445F}">
      <dgm:prSet/>
      <dgm:spPr/>
      <dgm:t>
        <a:bodyPr/>
        <a:lstStyle/>
        <a:p>
          <a:r>
            <a:rPr lang="en-US" dirty="0"/>
            <a:t>Differentiate between sexual orientation and gender identity.</a:t>
          </a:r>
        </a:p>
      </dgm:t>
    </dgm:pt>
    <dgm:pt modelId="{2D57A7A3-9DA7-47B3-B3EA-EEAC6B16648B}" type="parTrans" cxnId="{ED547C2D-D341-4C10-A2C2-A5C23B8C157C}">
      <dgm:prSet/>
      <dgm:spPr/>
      <dgm:t>
        <a:bodyPr/>
        <a:lstStyle/>
        <a:p>
          <a:endParaRPr lang="en-US"/>
        </a:p>
      </dgm:t>
    </dgm:pt>
    <dgm:pt modelId="{D68D3F4A-C9E0-425F-A680-226EADACC24E}" type="sibTrans" cxnId="{ED547C2D-D341-4C10-A2C2-A5C23B8C157C}">
      <dgm:prSet/>
      <dgm:spPr/>
      <dgm:t>
        <a:bodyPr/>
        <a:lstStyle/>
        <a:p>
          <a:endParaRPr lang="en-US"/>
        </a:p>
      </dgm:t>
    </dgm:pt>
    <dgm:pt modelId="{86D83467-C70E-4FB7-87F9-15CF7273C2E3}">
      <dgm:prSet/>
      <dgm:spPr/>
      <dgm:t>
        <a:bodyPr/>
        <a:lstStyle/>
        <a:p>
          <a:r>
            <a:rPr lang="en-US" dirty="0"/>
            <a:t>Identify a trusted adult.</a:t>
          </a:r>
        </a:p>
      </dgm:t>
    </dgm:pt>
    <dgm:pt modelId="{27E226D5-9DBB-40C0-B047-A8094F031696}" type="parTrans" cxnId="{74C7B95C-A602-48D7-B57C-DB22B40379B3}">
      <dgm:prSet/>
      <dgm:spPr/>
      <dgm:t>
        <a:bodyPr/>
        <a:lstStyle/>
        <a:p>
          <a:endParaRPr lang="en-US"/>
        </a:p>
      </dgm:t>
    </dgm:pt>
    <dgm:pt modelId="{DCBDD095-6365-4509-8B91-7316F2183784}" type="sibTrans" cxnId="{74C7B95C-A602-48D7-B57C-DB22B40379B3}">
      <dgm:prSet/>
      <dgm:spPr/>
      <dgm:t>
        <a:bodyPr/>
        <a:lstStyle/>
        <a:p>
          <a:endParaRPr lang="en-US"/>
        </a:p>
      </dgm:t>
    </dgm:pt>
    <dgm:pt modelId="{9F66811E-9C12-4C45-A684-70963A6C0407}">
      <dgm:prSet/>
      <dgm:spPr/>
      <dgm:t>
        <a:bodyPr/>
        <a:lstStyle/>
        <a:p>
          <a:r>
            <a:rPr lang="en-US" dirty="0"/>
            <a:t>Identify a trusted adult.</a:t>
          </a:r>
        </a:p>
      </dgm:t>
    </dgm:pt>
    <dgm:pt modelId="{C5C7EFBB-42A7-486F-AEAA-2C007C308B9F}" type="parTrans" cxnId="{27476315-EAF6-4F67-9A86-3052FC9AA780}">
      <dgm:prSet/>
      <dgm:spPr/>
      <dgm:t>
        <a:bodyPr/>
        <a:lstStyle/>
        <a:p>
          <a:endParaRPr lang="en-US"/>
        </a:p>
      </dgm:t>
    </dgm:pt>
    <dgm:pt modelId="{A02E7A37-E577-4130-863C-3FFC9217FA94}" type="sibTrans" cxnId="{27476315-EAF6-4F67-9A86-3052FC9AA780}">
      <dgm:prSet/>
      <dgm:spPr/>
      <dgm:t>
        <a:bodyPr/>
        <a:lstStyle/>
        <a:p>
          <a:endParaRPr lang="en-US"/>
        </a:p>
      </dgm:t>
    </dgm:pt>
    <dgm:pt modelId="{E7FDC860-870B-4254-A82D-68D60C506E77}">
      <dgm:prSet/>
      <dgm:spPr/>
      <dgm:t>
        <a:bodyPr/>
        <a:lstStyle/>
        <a:p>
          <a:r>
            <a:rPr lang="en-US" dirty="0"/>
            <a:t>Identify a trusted adult.</a:t>
          </a:r>
        </a:p>
      </dgm:t>
    </dgm:pt>
    <dgm:pt modelId="{448F2945-DFE5-4612-9DD1-63E0904C43BA}" type="parTrans" cxnId="{476A659B-CBAC-4030-923D-4EF0B93350E6}">
      <dgm:prSet/>
      <dgm:spPr/>
      <dgm:t>
        <a:bodyPr/>
        <a:lstStyle/>
        <a:p>
          <a:endParaRPr lang="en-US"/>
        </a:p>
      </dgm:t>
    </dgm:pt>
    <dgm:pt modelId="{78D00C4C-C821-48CB-8D0E-B90E7DC24845}" type="sibTrans" cxnId="{476A659B-CBAC-4030-923D-4EF0B93350E6}">
      <dgm:prSet/>
      <dgm:spPr/>
      <dgm:t>
        <a:bodyPr/>
        <a:lstStyle/>
        <a:p>
          <a:endParaRPr lang="en-US"/>
        </a:p>
      </dgm:t>
    </dgm:pt>
    <dgm:pt modelId="{E46CCFF3-BBFD-4589-8A3E-859FF12A4860}">
      <dgm:prSet/>
      <dgm:spPr/>
      <dgm:t>
        <a:bodyPr/>
        <a:lstStyle/>
        <a:p>
          <a:r>
            <a:rPr lang="en-US" dirty="0"/>
            <a:t>Identify a trusted adult.</a:t>
          </a:r>
        </a:p>
      </dgm:t>
    </dgm:pt>
    <dgm:pt modelId="{CD915F65-E4CC-409A-8E5A-2BC4049677D9}" type="parTrans" cxnId="{E0EBCB41-4C6F-4C76-8421-59E6F657EC65}">
      <dgm:prSet/>
      <dgm:spPr/>
      <dgm:t>
        <a:bodyPr/>
        <a:lstStyle/>
        <a:p>
          <a:endParaRPr lang="en-US"/>
        </a:p>
      </dgm:t>
    </dgm:pt>
    <dgm:pt modelId="{29CB6BB1-E223-4639-9311-A853A4AA89B1}" type="sibTrans" cxnId="{E0EBCB41-4C6F-4C76-8421-59E6F657EC65}">
      <dgm:prSet/>
      <dgm:spPr/>
      <dgm:t>
        <a:bodyPr/>
        <a:lstStyle/>
        <a:p>
          <a:endParaRPr lang="en-US"/>
        </a:p>
      </dgm:t>
    </dgm:pt>
    <dgm:pt modelId="{BFFAF3B8-2FB5-4B3D-9895-A5324D219B76}" type="pres">
      <dgm:prSet presAssocID="{7937F660-C050-46EF-A5E9-ED59324805E5}" presName="Name0" presStyleCnt="0">
        <dgm:presLayoutVars>
          <dgm:dir/>
          <dgm:animLvl val="lvl"/>
          <dgm:resizeHandles val="exact"/>
        </dgm:presLayoutVars>
      </dgm:prSet>
      <dgm:spPr/>
    </dgm:pt>
    <dgm:pt modelId="{8C61639E-C05C-4310-BA6D-08C9B5D30727}" type="pres">
      <dgm:prSet presAssocID="{0CF36F9A-CA22-4649-A9AD-EFA0B6AE4C5C}" presName="composite" presStyleCnt="0"/>
      <dgm:spPr/>
    </dgm:pt>
    <dgm:pt modelId="{16F5C227-1043-420C-A3F7-65CE11B8448F}" type="pres">
      <dgm:prSet presAssocID="{0CF36F9A-CA22-4649-A9AD-EFA0B6AE4C5C}" presName="parTx" presStyleLbl="alignNode1" presStyleIdx="0" presStyleCnt="4">
        <dgm:presLayoutVars>
          <dgm:chMax val="0"/>
          <dgm:chPref val="0"/>
          <dgm:bulletEnabled val="1"/>
        </dgm:presLayoutVars>
      </dgm:prSet>
      <dgm:spPr/>
    </dgm:pt>
    <dgm:pt modelId="{8751D973-7186-4011-A5EB-AA15130937A8}" type="pres">
      <dgm:prSet presAssocID="{0CF36F9A-CA22-4649-A9AD-EFA0B6AE4C5C}" presName="desTx" presStyleLbl="alignAccFollowNode1" presStyleIdx="0" presStyleCnt="4">
        <dgm:presLayoutVars>
          <dgm:bulletEnabled val="1"/>
        </dgm:presLayoutVars>
      </dgm:prSet>
      <dgm:spPr/>
    </dgm:pt>
    <dgm:pt modelId="{D4F95DC2-3F75-47E1-AF1A-35FB946CAB51}" type="pres">
      <dgm:prSet presAssocID="{9C617886-D846-4843-A72C-BB26D1538A22}" presName="space" presStyleCnt="0"/>
      <dgm:spPr/>
    </dgm:pt>
    <dgm:pt modelId="{7B109F19-D526-496A-A077-C390022EA722}" type="pres">
      <dgm:prSet presAssocID="{13ED67D3-E962-4186-8932-36681FFFE66D}" presName="composite" presStyleCnt="0"/>
      <dgm:spPr/>
    </dgm:pt>
    <dgm:pt modelId="{A9A0CDEA-DCB9-480F-BFE2-C057BD029247}" type="pres">
      <dgm:prSet presAssocID="{13ED67D3-E962-4186-8932-36681FFFE66D}" presName="parTx" presStyleLbl="alignNode1" presStyleIdx="1" presStyleCnt="4">
        <dgm:presLayoutVars>
          <dgm:chMax val="0"/>
          <dgm:chPref val="0"/>
          <dgm:bulletEnabled val="1"/>
        </dgm:presLayoutVars>
      </dgm:prSet>
      <dgm:spPr/>
    </dgm:pt>
    <dgm:pt modelId="{C46A0DA7-3850-4710-B387-34F1E88C5F57}" type="pres">
      <dgm:prSet presAssocID="{13ED67D3-E962-4186-8932-36681FFFE66D}" presName="desTx" presStyleLbl="alignAccFollowNode1" presStyleIdx="1" presStyleCnt="4">
        <dgm:presLayoutVars>
          <dgm:bulletEnabled val="1"/>
        </dgm:presLayoutVars>
      </dgm:prSet>
      <dgm:spPr/>
    </dgm:pt>
    <dgm:pt modelId="{5DA55DDD-E3F0-4424-9AAC-1096CC1B7E26}" type="pres">
      <dgm:prSet presAssocID="{0D69B85E-2330-49F6-A294-7A47828AA248}" presName="space" presStyleCnt="0"/>
      <dgm:spPr/>
    </dgm:pt>
    <dgm:pt modelId="{6F28B46E-00B2-4069-892A-E7D91D195E48}" type="pres">
      <dgm:prSet presAssocID="{736D4413-EFC6-4995-9279-5AAA6A99702C}" presName="composite" presStyleCnt="0"/>
      <dgm:spPr/>
    </dgm:pt>
    <dgm:pt modelId="{C3A44728-BCC8-4483-BC8A-378BEB41CF65}" type="pres">
      <dgm:prSet presAssocID="{736D4413-EFC6-4995-9279-5AAA6A99702C}" presName="parTx" presStyleLbl="alignNode1" presStyleIdx="2" presStyleCnt="4">
        <dgm:presLayoutVars>
          <dgm:chMax val="0"/>
          <dgm:chPref val="0"/>
          <dgm:bulletEnabled val="1"/>
        </dgm:presLayoutVars>
      </dgm:prSet>
      <dgm:spPr/>
    </dgm:pt>
    <dgm:pt modelId="{EF85B36B-A91B-4C1F-9367-8D054BB7BBED}" type="pres">
      <dgm:prSet presAssocID="{736D4413-EFC6-4995-9279-5AAA6A99702C}" presName="desTx" presStyleLbl="alignAccFollowNode1" presStyleIdx="2" presStyleCnt="4">
        <dgm:presLayoutVars>
          <dgm:bulletEnabled val="1"/>
        </dgm:presLayoutVars>
      </dgm:prSet>
      <dgm:spPr/>
    </dgm:pt>
    <dgm:pt modelId="{7A023A26-E631-4618-9B20-0264382FD027}" type="pres">
      <dgm:prSet presAssocID="{67E0B4C3-2F05-4037-8B36-938633AD11BA}" presName="space" presStyleCnt="0"/>
      <dgm:spPr/>
    </dgm:pt>
    <dgm:pt modelId="{DA0B2653-3E00-4C3E-BF8A-8DA4F03A83C9}" type="pres">
      <dgm:prSet presAssocID="{6B632321-138E-4F54-8FE2-886332E5F8F6}" presName="composite" presStyleCnt="0"/>
      <dgm:spPr/>
    </dgm:pt>
    <dgm:pt modelId="{F6F0BC12-E008-4D3C-B2F2-995B79B33062}" type="pres">
      <dgm:prSet presAssocID="{6B632321-138E-4F54-8FE2-886332E5F8F6}" presName="parTx" presStyleLbl="alignNode1" presStyleIdx="3" presStyleCnt="4">
        <dgm:presLayoutVars>
          <dgm:chMax val="0"/>
          <dgm:chPref val="0"/>
          <dgm:bulletEnabled val="1"/>
        </dgm:presLayoutVars>
      </dgm:prSet>
      <dgm:spPr/>
    </dgm:pt>
    <dgm:pt modelId="{7138EE55-1771-4A59-BAB3-47F5D12DE91B}" type="pres">
      <dgm:prSet presAssocID="{6B632321-138E-4F54-8FE2-886332E5F8F6}" presName="desTx" presStyleLbl="alignAccFollowNode1" presStyleIdx="3" presStyleCnt="4">
        <dgm:presLayoutVars>
          <dgm:bulletEnabled val="1"/>
        </dgm:presLayoutVars>
      </dgm:prSet>
      <dgm:spPr/>
    </dgm:pt>
  </dgm:ptLst>
  <dgm:cxnLst>
    <dgm:cxn modelId="{B7E74C03-16D1-4147-A526-51F0557567BC}" type="presOf" srcId="{7937F660-C050-46EF-A5E9-ED59324805E5}" destId="{BFFAF3B8-2FB5-4B3D-9895-A5324D219B76}" srcOrd="0" destOrd="0" presId="urn:microsoft.com/office/officeart/2005/8/layout/hList1"/>
    <dgm:cxn modelId="{0352310C-04F8-4D38-B19D-6BBD7CB835C7}" srcId="{13ED67D3-E962-4186-8932-36681FFFE66D}" destId="{FEF1A89F-7F89-4A90-9060-DD0A541C98AC}" srcOrd="0" destOrd="0" parTransId="{31EECACF-D291-4D0A-BD1E-25B16EE512E4}" sibTransId="{DE014BD2-C374-46DF-9B1C-6C69C7864130}"/>
    <dgm:cxn modelId="{70534911-4FA4-4B73-86A4-12E5993DA9B3}" srcId="{6B632321-138E-4F54-8FE2-886332E5F8F6}" destId="{60FA3214-A5FA-470F-8A5C-5A78B17F01BF}" srcOrd="0" destOrd="0" parTransId="{7C5D676C-8BF3-4932-BD40-E69B30B7880D}" sibTransId="{A44ED5D5-2576-4E80-8093-4C148EAC2D34}"/>
    <dgm:cxn modelId="{CCF6F314-5159-45BC-B921-4DE872FE3579}" srcId="{7937F660-C050-46EF-A5E9-ED59324805E5}" destId="{0CF36F9A-CA22-4649-A9AD-EFA0B6AE4C5C}" srcOrd="0" destOrd="0" parTransId="{A0F72A1A-3773-4FB1-A73C-5313E2FAF24F}" sibTransId="{9C617886-D846-4843-A72C-BB26D1538A22}"/>
    <dgm:cxn modelId="{27476315-EAF6-4F67-9A86-3052FC9AA780}" srcId="{6B632321-138E-4F54-8FE2-886332E5F8F6}" destId="{9F66811E-9C12-4C45-A684-70963A6C0407}" srcOrd="3" destOrd="0" parTransId="{C5C7EFBB-42A7-486F-AEAA-2C007C308B9F}" sibTransId="{A02E7A37-E577-4130-863C-3FFC9217FA94}"/>
    <dgm:cxn modelId="{2E51D716-6F9F-46C8-99DC-7D977D15FCDE}" type="presOf" srcId="{FBB9660A-2490-4848-82CC-64FE471E445F}" destId="{7138EE55-1771-4A59-BAB3-47F5D12DE91B}" srcOrd="0" destOrd="2" presId="urn:microsoft.com/office/officeart/2005/8/layout/hList1"/>
    <dgm:cxn modelId="{C3543F1B-59B7-4BB8-89BD-5E7D264D2C93}" type="presOf" srcId="{E46CCFF3-BBFD-4589-8A3E-859FF12A4860}" destId="{8751D973-7186-4011-A5EB-AA15130937A8}" srcOrd="0" destOrd="3" presId="urn:microsoft.com/office/officeart/2005/8/layout/hList1"/>
    <dgm:cxn modelId="{774CFE1B-DD46-4084-BDBF-4B097AC8FFAF}" type="presOf" srcId="{9F66811E-9C12-4C45-A684-70963A6C0407}" destId="{7138EE55-1771-4A59-BAB3-47F5D12DE91B}" srcOrd="0" destOrd="3" presId="urn:microsoft.com/office/officeart/2005/8/layout/hList1"/>
    <dgm:cxn modelId="{16DEF41E-7A22-4123-9AA0-121EDAF7C064}" type="presOf" srcId="{1ED7524E-E1B8-4D03-9DB7-EF69D4BD07E0}" destId="{8751D973-7186-4011-A5EB-AA15130937A8}" srcOrd="0" destOrd="1" presId="urn:microsoft.com/office/officeart/2005/8/layout/hList1"/>
    <dgm:cxn modelId="{A2D62C23-AF2D-4F98-AE23-75B7A939CF46}" type="presOf" srcId="{68436C9F-F992-47B8-B01E-B11AEDA9E51C}" destId="{C46A0DA7-3850-4710-B387-34F1E88C5F57}" srcOrd="0" destOrd="2" presId="urn:microsoft.com/office/officeart/2005/8/layout/hList1"/>
    <dgm:cxn modelId="{ED547C2D-D341-4C10-A2C2-A5C23B8C157C}" srcId="{6B632321-138E-4F54-8FE2-886332E5F8F6}" destId="{FBB9660A-2490-4848-82CC-64FE471E445F}" srcOrd="2" destOrd="0" parTransId="{2D57A7A3-9DA7-47B3-B3EA-EEAC6B16648B}" sibTransId="{D68D3F4A-C9E0-425F-A680-226EADACC24E}"/>
    <dgm:cxn modelId="{6E18EF34-D2C6-41B3-A0BD-FD89E04565D5}" srcId="{0CF36F9A-CA22-4649-A9AD-EFA0B6AE4C5C}" destId="{059E13EA-A17B-4829-A1C6-DA5AE67C74B2}" srcOrd="2" destOrd="0" parTransId="{E582C99F-9B2B-4F80-908C-4E08613DF12C}" sibTransId="{BF2380AC-35E0-4948-9055-FCEAF452D2E9}"/>
    <dgm:cxn modelId="{1FFACE37-3EFB-4D4B-9355-272B7B1684B6}" type="presOf" srcId="{9612FD93-4B6F-44A9-BBF8-46B730FE9EBD}" destId="{C46A0DA7-3850-4710-B387-34F1E88C5F57}" srcOrd="0" destOrd="1" presId="urn:microsoft.com/office/officeart/2005/8/layout/hList1"/>
    <dgm:cxn modelId="{817BB13F-510A-443B-8243-6BF5859E2C84}" type="presOf" srcId="{902FA002-9A0A-4D7A-B9F4-734C6F72EED9}" destId="{C46A0DA7-3850-4710-B387-34F1E88C5F57}" srcOrd="0" destOrd="3" presId="urn:microsoft.com/office/officeart/2005/8/layout/hList1"/>
    <dgm:cxn modelId="{74C7B95C-A602-48D7-B57C-DB22B40379B3}" srcId="{736D4413-EFC6-4995-9279-5AAA6A99702C}" destId="{86D83467-C70E-4FB7-87F9-15CF7273C2E3}" srcOrd="1" destOrd="0" parTransId="{27E226D5-9DBB-40C0-B047-A8094F031696}" sibTransId="{DCBDD095-6365-4509-8B91-7316F2183784}"/>
    <dgm:cxn modelId="{4ED8315F-2BA7-4A55-9A5C-1F79E325B5DB}" srcId="{0CF36F9A-CA22-4649-A9AD-EFA0B6AE4C5C}" destId="{1ED7524E-E1B8-4D03-9DB7-EF69D4BD07E0}" srcOrd="1" destOrd="0" parTransId="{EC72C58C-2B9E-47B9-A5C1-8214A82A3AA7}" sibTransId="{50814D55-758C-4D76-8D52-92E39047B4F5}"/>
    <dgm:cxn modelId="{E0EBCB41-4C6F-4C76-8421-59E6F657EC65}" srcId="{0CF36F9A-CA22-4649-A9AD-EFA0B6AE4C5C}" destId="{E46CCFF3-BBFD-4589-8A3E-859FF12A4860}" srcOrd="3" destOrd="0" parTransId="{CD915F65-E4CC-409A-8E5A-2BC4049677D9}" sibTransId="{29CB6BB1-E223-4639-9311-A853A4AA89B1}"/>
    <dgm:cxn modelId="{BD1CAF63-2103-4E0F-850A-D985A28CE395}" type="presOf" srcId="{EBF175EB-EC45-4F1B-B9F3-7DE26810B182}" destId="{7138EE55-1771-4A59-BAB3-47F5D12DE91B}" srcOrd="0" destOrd="1" presId="urn:microsoft.com/office/officeart/2005/8/layout/hList1"/>
    <dgm:cxn modelId="{86F3C369-2DC5-4DE2-8F07-62B63F68FF16}" type="presOf" srcId="{0CF36F9A-CA22-4649-A9AD-EFA0B6AE4C5C}" destId="{16F5C227-1043-420C-A3F7-65CE11B8448F}" srcOrd="0" destOrd="0" presId="urn:microsoft.com/office/officeart/2005/8/layout/hList1"/>
    <dgm:cxn modelId="{E4AAA74F-5D29-4D98-B025-93A0DC541DE2}" srcId="{13ED67D3-E962-4186-8932-36681FFFE66D}" destId="{896E4296-1D51-4CC6-9BDA-0E5E4E302C00}" srcOrd="4" destOrd="0" parTransId="{1A3A95BA-DB26-4B87-91FF-8372FCE3ED09}" sibTransId="{1FEADA0B-1982-4868-9A95-4B09CBCD1D80}"/>
    <dgm:cxn modelId="{7DFB5D74-59ED-4554-A0F2-087E990E743C}" type="presOf" srcId="{60FA3214-A5FA-470F-8A5C-5A78B17F01BF}" destId="{7138EE55-1771-4A59-BAB3-47F5D12DE91B}" srcOrd="0" destOrd="0" presId="urn:microsoft.com/office/officeart/2005/8/layout/hList1"/>
    <dgm:cxn modelId="{8E91A754-009D-4CCA-A221-BD280DB3A1E7}" type="presOf" srcId="{A2A6E235-DADC-4FBF-8FFF-919BAF500B04}" destId="{EF85B36B-A91B-4C1F-9367-8D054BB7BBED}" srcOrd="0" destOrd="0" presId="urn:microsoft.com/office/officeart/2005/8/layout/hList1"/>
    <dgm:cxn modelId="{57CCA976-8FC8-469C-8E09-67EC5183B06F}" type="presOf" srcId="{13ED67D3-E962-4186-8932-36681FFFE66D}" destId="{A9A0CDEA-DCB9-480F-BFE2-C057BD029247}" srcOrd="0" destOrd="0" presId="urn:microsoft.com/office/officeart/2005/8/layout/hList1"/>
    <dgm:cxn modelId="{BF91AE7E-6630-4878-B5C3-79D9E8187BCD}" srcId="{736D4413-EFC6-4995-9279-5AAA6A99702C}" destId="{A2A6E235-DADC-4FBF-8FFF-919BAF500B04}" srcOrd="0" destOrd="0" parTransId="{F6C1156D-3880-4FAE-B10E-B290EE2BC2AF}" sibTransId="{E2B18639-E40D-4042-86DE-CB3D818BC209}"/>
    <dgm:cxn modelId="{038C9881-A55D-456A-A8A9-D6FD04BB66C3}" srcId="{13ED67D3-E962-4186-8932-36681FFFE66D}" destId="{902FA002-9A0A-4D7A-B9F4-734C6F72EED9}" srcOrd="3" destOrd="0" parTransId="{7A85F8C1-E47D-431B-9044-2851DA369034}" sibTransId="{4D90A61A-0871-4C94-8C5B-550C79A47938}"/>
    <dgm:cxn modelId="{2D78F986-3FCC-41B0-ABFB-C9E7A32F54A4}" type="presOf" srcId="{6B632321-138E-4F54-8FE2-886332E5F8F6}" destId="{F6F0BC12-E008-4D3C-B2F2-995B79B33062}" srcOrd="0" destOrd="0" presId="urn:microsoft.com/office/officeart/2005/8/layout/hList1"/>
    <dgm:cxn modelId="{476A659B-CBAC-4030-923D-4EF0B93350E6}" srcId="{13ED67D3-E962-4186-8932-36681FFFE66D}" destId="{E7FDC860-870B-4254-A82D-68D60C506E77}" srcOrd="5" destOrd="0" parTransId="{448F2945-DFE5-4612-9DD1-63E0904C43BA}" sibTransId="{78D00C4C-C821-48CB-8D0E-B90E7DC24845}"/>
    <dgm:cxn modelId="{A115DD9C-4555-435B-BA80-BC0921085C3A}" type="presOf" srcId="{86D83467-C70E-4FB7-87F9-15CF7273C2E3}" destId="{EF85B36B-A91B-4C1F-9367-8D054BB7BBED}" srcOrd="0" destOrd="1" presId="urn:microsoft.com/office/officeart/2005/8/layout/hList1"/>
    <dgm:cxn modelId="{6A69249D-70AB-4148-B7ED-520857D4392D}" srcId="{13ED67D3-E962-4186-8932-36681FFFE66D}" destId="{9612FD93-4B6F-44A9-BBF8-46B730FE9EBD}" srcOrd="1" destOrd="0" parTransId="{25572143-87A3-4553-9DF0-5B69C1EC7FD0}" sibTransId="{CE5C86BA-F828-40F2-A2A1-07F1A5D234F9}"/>
    <dgm:cxn modelId="{A37E72A4-8174-468F-A7F0-642642E7C34A}" type="presOf" srcId="{896E4296-1D51-4CC6-9BDA-0E5E4E302C00}" destId="{C46A0DA7-3850-4710-B387-34F1E88C5F57}" srcOrd="0" destOrd="4" presId="urn:microsoft.com/office/officeart/2005/8/layout/hList1"/>
    <dgm:cxn modelId="{0093CAA5-6BC9-45E3-BCA0-06F4E3FE4DDF}" type="presOf" srcId="{FEF1A89F-7F89-4A90-9060-DD0A541C98AC}" destId="{C46A0DA7-3850-4710-B387-34F1E88C5F57}" srcOrd="0" destOrd="0" presId="urn:microsoft.com/office/officeart/2005/8/layout/hList1"/>
    <dgm:cxn modelId="{93D213AB-7271-4368-A332-7AE8EB03E990}" type="presOf" srcId="{C3EDD7FD-4079-48F1-8019-1DDBF7FB2109}" destId="{8751D973-7186-4011-A5EB-AA15130937A8}" srcOrd="0" destOrd="0" presId="urn:microsoft.com/office/officeart/2005/8/layout/hList1"/>
    <dgm:cxn modelId="{FD834EB9-B4CE-4178-B50F-51A5EB27DD6D}" type="presOf" srcId="{059E13EA-A17B-4829-A1C6-DA5AE67C74B2}" destId="{8751D973-7186-4011-A5EB-AA15130937A8}" srcOrd="0" destOrd="2" presId="urn:microsoft.com/office/officeart/2005/8/layout/hList1"/>
    <dgm:cxn modelId="{0F1CE8C4-469B-470F-AFEC-38212953DA2E}" srcId="{7937F660-C050-46EF-A5E9-ED59324805E5}" destId="{6B632321-138E-4F54-8FE2-886332E5F8F6}" srcOrd="3" destOrd="0" parTransId="{C96809E6-7549-42C9-8081-998C535A9649}" sibTransId="{BB35B6B0-7570-40D3-B6B1-F820E460AC7E}"/>
    <dgm:cxn modelId="{762AB2CA-E1D9-46CC-9CE1-2BEB1D0CC609}" srcId="{13ED67D3-E962-4186-8932-36681FFFE66D}" destId="{68436C9F-F992-47B8-B01E-B11AEDA9E51C}" srcOrd="2" destOrd="0" parTransId="{068D7FCD-5A4F-4A7C-BEDE-C17917143CCD}" sibTransId="{3F4DCB48-FFA0-49B7-9436-AE387D7C9736}"/>
    <dgm:cxn modelId="{2CAECDCC-FACC-4637-8587-057A9B392A77}" srcId="{6B632321-138E-4F54-8FE2-886332E5F8F6}" destId="{EBF175EB-EC45-4F1B-B9F3-7DE26810B182}" srcOrd="1" destOrd="0" parTransId="{E897C260-8ECC-4007-B522-BB48D0353AB3}" sibTransId="{BBE485F8-404E-4719-AA9C-E912DAE3E267}"/>
    <dgm:cxn modelId="{B6BE76D8-1ED1-463D-9D52-C11F1E08BC7E}" type="presOf" srcId="{E7FDC860-870B-4254-A82D-68D60C506E77}" destId="{C46A0DA7-3850-4710-B387-34F1E88C5F57}" srcOrd="0" destOrd="5" presId="urn:microsoft.com/office/officeart/2005/8/layout/hList1"/>
    <dgm:cxn modelId="{5DA79DDA-74E0-481F-B3A2-114E69741F16}" type="presOf" srcId="{736D4413-EFC6-4995-9279-5AAA6A99702C}" destId="{C3A44728-BCC8-4483-BC8A-378BEB41CF65}" srcOrd="0" destOrd="0" presId="urn:microsoft.com/office/officeart/2005/8/layout/hList1"/>
    <dgm:cxn modelId="{D6B7D5EA-0B9F-480C-8CD5-E51A7FE047C9}" srcId="{7937F660-C050-46EF-A5E9-ED59324805E5}" destId="{736D4413-EFC6-4995-9279-5AAA6A99702C}" srcOrd="2" destOrd="0" parTransId="{4466A4C8-0720-4FFB-833F-77B0F56088DC}" sibTransId="{67E0B4C3-2F05-4037-8B36-938633AD11BA}"/>
    <dgm:cxn modelId="{7FBDF0EC-50DE-498B-A429-7BA32AC220A4}" srcId="{0CF36F9A-CA22-4649-A9AD-EFA0B6AE4C5C}" destId="{C3EDD7FD-4079-48F1-8019-1DDBF7FB2109}" srcOrd="0" destOrd="0" parTransId="{54954404-3921-4CE2-A12C-50397D7482DC}" sibTransId="{EA1A6FF6-1F8B-4C4C-9A69-039A42D79891}"/>
    <dgm:cxn modelId="{F13D84F2-E95E-4C33-828F-0F56A83EB240}" srcId="{7937F660-C050-46EF-A5E9-ED59324805E5}" destId="{13ED67D3-E962-4186-8932-36681FFFE66D}" srcOrd="1" destOrd="0" parTransId="{95D42075-7E80-4292-9A96-3B5B8FAC63C0}" sibTransId="{0D69B85E-2330-49F6-A294-7A47828AA248}"/>
    <dgm:cxn modelId="{5F80AB27-1D7A-4519-8E27-9487B1FF8B31}" type="presParOf" srcId="{BFFAF3B8-2FB5-4B3D-9895-A5324D219B76}" destId="{8C61639E-C05C-4310-BA6D-08C9B5D30727}" srcOrd="0" destOrd="0" presId="urn:microsoft.com/office/officeart/2005/8/layout/hList1"/>
    <dgm:cxn modelId="{F58A9733-9FC1-4BE5-BB0F-1033022338A4}" type="presParOf" srcId="{8C61639E-C05C-4310-BA6D-08C9B5D30727}" destId="{16F5C227-1043-420C-A3F7-65CE11B8448F}" srcOrd="0" destOrd="0" presId="urn:microsoft.com/office/officeart/2005/8/layout/hList1"/>
    <dgm:cxn modelId="{6D48FFDD-4D0F-49B6-B60A-CB2C248A3A4B}" type="presParOf" srcId="{8C61639E-C05C-4310-BA6D-08C9B5D30727}" destId="{8751D973-7186-4011-A5EB-AA15130937A8}" srcOrd="1" destOrd="0" presId="urn:microsoft.com/office/officeart/2005/8/layout/hList1"/>
    <dgm:cxn modelId="{06F2E903-BEB4-4C24-ADD8-C08B142D34A6}" type="presParOf" srcId="{BFFAF3B8-2FB5-4B3D-9895-A5324D219B76}" destId="{D4F95DC2-3F75-47E1-AF1A-35FB946CAB51}" srcOrd="1" destOrd="0" presId="urn:microsoft.com/office/officeart/2005/8/layout/hList1"/>
    <dgm:cxn modelId="{FA217B84-14F4-412B-9D87-240691AEF4CC}" type="presParOf" srcId="{BFFAF3B8-2FB5-4B3D-9895-A5324D219B76}" destId="{7B109F19-D526-496A-A077-C390022EA722}" srcOrd="2" destOrd="0" presId="urn:microsoft.com/office/officeart/2005/8/layout/hList1"/>
    <dgm:cxn modelId="{84BCC55C-C30D-4246-80FE-23A8D5E4FD6C}" type="presParOf" srcId="{7B109F19-D526-496A-A077-C390022EA722}" destId="{A9A0CDEA-DCB9-480F-BFE2-C057BD029247}" srcOrd="0" destOrd="0" presId="urn:microsoft.com/office/officeart/2005/8/layout/hList1"/>
    <dgm:cxn modelId="{43679B28-3A48-4803-8A32-8ABB05905F96}" type="presParOf" srcId="{7B109F19-D526-496A-A077-C390022EA722}" destId="{C46A0DA7-3850-4710-B387-34F1E88C5F57}" srcOrd="1" destOrd="0" presId="urn:microsoft.com/office/officeart/2005/8/layout/hList1"/>
    <dgm:cxn modelId="{AD9DBB6B-FEB3-4FD8-97AE-294C57BFAEB7}" type="presParOf" srcId="{BFFAF3B8-2FB5-4B3D-9895-A5324D219B76}" destId="{5DA55DDD-E3F0-4424-9AAC-1096CC1B7E26}" srcOrd="3" destOrd="0" presId="urn:microsoft.com/office/officeart/2005/8/layout/hList1"/>
    <dgm:cxn modelId="{44EF4C53-9BED-42C1-8DBC-E371A0EE23A5}" type="presParOf" srcId="{BFFAF3B8-2FB5-4B3D-9895-A5324D219B76}" destId="{6F28B46E-00B2-4069-892A-E7D91D195E48}" srcOrd="4" destOrd="0" presId="urn:microsoft.com/office/officeart/2005/8/layout/hList1"/>
    <dgm:cxn modelId="{D16CC55A-C10C-4258-8765-D0C136411698}" type="presParOf" srcId="{6F28B46E-00B2-4069-892A-E7D91D195E48}" destId="{C3A44728-BCC8-4483-BC8A-378BEB41CF65}" srcOrd="0" destOrd="0" presId="urn:microsoft.com/office/officeart/2005/8/layout/hList1"/>
    <dgm:cxn modelId="{99AAE809-78D9-4E8E-8A3F-2C04D26E01D6}" type="presParOf" srcId="{6F28B46E-00B2-4069-892A-E7D91D195E48}" destId="{EF85B36B-A91B-4C1F-9367-8D054BB7BBED}" srcOrd="1" destOrd="0" presId="urn:microsoft.com/office/officeart/2005/8/layout/hList1"/>
    <dgm:cxn modelId="{F4878FA9-0A35-49CF-BDDA-3DDD33FB4393}" type="presParOf" srcId="{BFFAF3B8-2FB5-4B3D-9895-A5324D219B76}" destId="{7A023A26-E631-4618-9B20-0264382FD027}" srcOrd="5" destOrd="0" presId="urn:microsoft.com/office/officeart/2005/8/layout/hList1"/>
    <dgm:cxn modelId="{A2A15137-7251-4930-A8A2-D583718D8E62}" type="presParOf" srcId="{BFFAF3B8-2FB5-4B3D-9895-A5324D219B76}" destId="{DA0B2653-3E00-4C3E-BF8A-8DA4F03A83C9}" srcOrd="6" destOrd="0" presId="urn:microsoft.com/office/officeart/2005/8/layout/hList1"/>
    <dgm:cxn modelId="{2AC27381-3F69-4BFB-A0B1-D7EA2795788A}" type="presParOf" srcId="{DA0B2653-3E00-4C3E-BF8A-8DA4F03A83C9}" destId="{F6F0BC12-E008-4D3C-B2F2-995B79B33062}" srcOrd="0" destOrd="0" presId="urn:microsoft.com/office/officeart/2005/8/layout/hList1"/>
    <dgm:cxn modelId="{04E4351E-FB28-47F0-92CF-C012F92DD887}" type="presParOf" srcId="{DA0B2653-3E00-4C3E-BF8A-8DA4F03A83C9}" destId="{7138EE55-1771-4A59-BAB3-47F5D12DE9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8CD164-BF92-4B17-B77C-855FB7813F8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98DD9C2-DAA2-4C6F-8694-2039064A3175}">
      <dgm:prSet/>
      <dgm:spPr/>
      <dgm:t>
        <a:bodyPr/>
        <a:lstStyle/>
        <a:p>
          <a:pPr>
            <a:defRPr b="1"/>
          </a:pPr>
          <a:r>
            <a:rPr lang="en-US" dirty="0"/>
            <a:t>Our website: </a:t>
          </a:r>
          <a:r>
            <a:rPr lang="en-US"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S.H.A.R.E</a:t>
          </a:r>
          <a:r>
            <a:rPr lang="en-US" dirty="0">
              <a:hlinkClick xmlns:r="http://schemas.openxmlformats.org/officeDocument/2006/relationships" r:id="rId1"/>
            </a:rPr>
            <a:t>. </a:t>
          </a:r>
          <a:endParaRPr lang="en-US" dirty="0"/>
        </a:p>
      </dgm:t>
    </dgm:pt>
    <dgm:pt modelId="{FFDACA10-B662-431B-9152-30E1F15D8F54}" type="parTrans" cxnId="{285A3C8E-9593-4B45-BECD-5590DE215BBF}">
      <dgm:prSet/>
      <dgm:spPr/>
      <dgm:t>
        <a:bodyPr/>
        <a:lstStyle/>
        <a:p>
          <a:endParaRPr lang="en-US" sz="1600"/>
        </a:p>
      </dgm:t>
    </dgm:pt>
    <dgm:pt modelId="{85A8393C-5FDF-4089-A4FE-B4E138F9F975}" type="sibTrans" cxnId="{285A3C8E-9593-4B45-BECD-5590DE215BBF}">
      <dgm:prSet/>
      <dgm:spPr/>
      <dgm:t>
        <a:bodyPr/>
        <a:lstStyle/>
        <a:p>
          <a:endParaRPr lang="en-US"/>
        </a:p>
      </dgm:t>
    </dgm:pt>
    <dgm:pt modelId="{6DCF3BB2-B047-4565-8827-DC539AE55E54}">
      <dgm:prSet/>
      <dgm:spPr/>
      <dgm:t>
        <a:bodyPr/>
        <a:lstStyle/>
        <a:p>
          <a:endParaRPr lang="en-US" dirty="0"/>
        </a:p>
      </dgm:t>
    </dgm:pt>
    <dgm:pt modelId="{40FDC4CE-BAC5-4663-9972-BDDD58B7BE27}" type="parTrans" cxnId="{C188AA4F-C6EA-4429-8B43-5D825C4FCD48}">
      <dgm:prSet/>
      <dgm:spPr/>
      <dgm:t>
        <a:bodyPr/>
        <a:lstStyle/>
        <a:p>
          <a:endParaRPr lang="en-US" sz="1600"/>
        </a:p>
      </dgm:t>
    </dgm:pt>
    <dgm:pt modelId="{F487A5EE-38E0-4AFD-B22B-B00BF8913EE7}" type="sibTrans" cxnId="{C188AA4F-C6EA-4429-8B43-5D825C4FCD48}">
      <dgm:prSet/>
      <dgm:spPr/>
      <dgm:t>
        <a:bodyPr/>
        <a:lstStyle/>
        <a:p>
          <a:endParaRPr lang="en-US"/>
        </a:p>
      </dgm:t>
    </dgm:pt>
    <dgm:pt modelId="{83932168-9DFF-44D4-B94D-45EE381AEF20}">
      <dgm:prSet/>
      <dgm:spPr/>
      <dgm:t>
        <a:bodyPr/>
        <a:lstStyle/>
        <a:p>
          <a:pPr>
            <a:defRPr b="1"/>
          </a:pPr>
          <a:r>
            <a:rPr lang="en-US" dirty="0"/>
            <a:t>Write us at:</a:t>
          </a:r>
        </a:p>
        <a:p>
          <a:pPr>
            <a:defRPr b="1"/>
          </a:pPr>
          <a:r>
            <a:rPr lang="en-US" dirty="0"/>
            <a:t>Rochelle Proctor, S.H.A.R.E. Coordinator</a:t>
          </a:r>
        </a:p>
        <a:p>
          <a:r>
            <a:rPr lang="en-US" dirty="0"/>
            <a:t>380 Edison Way, Reno NV 89502</a:t>
          </a:r>
          <a:r>
            <a:rPr lang="en-US" dirty="0">
              <a:latin typeface="Garamond" panose="02020404030301010803"/>
            </a:rPr>
            <a:t> </a:t>
          </a:r>
          <a:endParaRPr lang="en-US" dirty="0"/>
        </a:p>
      </dgm:t>
    </dgm:pt>
    <dgm:pt modelId="{92423C21-4ACE-4B3B-8AF4-48C1FDB819BC}" type="parTrans" cxnId="{C37EFF87-B32D-4DB8-9501-B42CFCE51F14}">
      <dgm:prSet/>
      <dgm:spPr/>
      <dgm:t>
        <a:bodyPr/>
        <a:lstStyle/>
        <a:p>
          <a:endParaRPr lang="en-US" sz="1600"/>
        </a:p>
      </dgm:t>
    </dgm:pt>
    <dgm:pt modelId="{A9B3BDF1-6F53-44DB-B61F-8F26726E41CE}" type="sibTrans" cxnId="{C37EFF87-B32D-4DB8-9501-B42CFCE51F14}">
      <dgm:prSet/>
      <dgm:spPr/>
      <dgm:t>
        <a:bodyPr/>
        <a:lstStyle/>
        <a:p>
          <a:endParaRPr lang="en-US"/>
        </a:p>
      </dgm:t>
    </dgm:pt>
    <dgm:pt modelId="{8E985A67-B06C-4017-9A83-0EFDB9BB1AC3}">
      <dgm:prSet/>
      <dgm:spPr/>
      <dgm:t>
        <a:bodyPr/>
        <a:lstStyle/>
        <a:p>
          <a:endParaRPr lang="en-US" dirty="0"/>
        </a:p>
      </dgm:t>
    </dgm:pt>
    <dgm:pt modelId="{94CDB5A6-5C8D-43CA-B150-E9AAD7A9382B}" type="parTrans" cxnId="{B0087EC2-1CCD-4BF9-BE12-F44315970044}">
      <dgm:prSet/>
      <dgm:spPr/>
      <dgm:t>
        <a:bodyPr/>
        <a:lstStyle/>
        <a:p>
          <a:endParaRPr lang="en-US" sz="1600"/>
        </a:p>
      </dgm:t>
    </dgm:pt>
    <dgm:pt modelId="{D8C4A47F-BA99-4A43-AE03-BCBCAC05BFDA}" type="sibTrans" cxnId="{B0087EC2-1CCD-4BF9-BE12-F44315970044}">
      <dgm:prSet/>
      <dgm:spPr/>
      <dgm:t>
        <a:bodyPr/>
        <a:lstStyle/>
        <a:p>
          <a:endParaRPr lang="en-US"/>
        </a:p>
      </dgm:t>
    </dgm:pt>
    <dgm:pt modelId="{10BB4214-9807-422E-A3EF-389625A03443}">
      <dgm:prSet/>
      <dgm:spPr/>
      <dgm:t>
        <a:bodyPr/>
        <a:lstStyle/>
        <a:p>
          <a:pPr>
            <a:defRPr b="1"/>
          </a:pPr>
          <a:r>
            <a:rPr lang="en-US"/>
            <a:t>Call our office (775) 861-4476</a:t>
          </a:r>
        </a:p>
      </dgm:t>
    </dgm:pt>
    <dgm:pt modelId="{82A85B68-507E-4811-8A97-D939A1E6F07F}" type="parTrans" cxnId="{B6BC7083-A9EC-42D2-B568-538B421FA67F}">
      <dgm:prSet/>
      <dgm:spPr/>
      <dgm:t>
        <a:bodyPr/>
        <a:lstStyle/>
        <a:p>
          <a:endParaRPr lang="en-US" sz="1600"/>
        </a:p>
      </dgm:t>
    </dgm:pt>
    <dgm:pt modelId="{A42D5AD9-6F4F-4299-8BC7-28DDE8D32E91}" type="sibTrans" cxnId="{B6BC7083-A9EC-42D2-B568-538B421FA67F}">
      <dgm:prSet/>
      <dgm:spPr/>
      <dgm:t>
        <a:bodyPr/>
        <a:lstStyle/>
        <a:p>
          <a:endParaRPr lang="en-US"/>
        </a:p>
      </dgm:t>
    </dgm:pt>
    <dgm:pt modelId="{1EB9AE23-9D7A-4ED9-B26A-02E6A224C524}">
      <dgm:prSet/>
      <dgm:spPr/>
      <dgm:t>
        <a:bodyPr/>
        <a:lstStyle/>
        <a:p>
          <a:pPr>
            <a:defRPr b="1"/>
          </a:pPr>
          <a:r>
            <a:rPr lang="en-US"/>
            <a:t>E-mail: </a:t>
          </a:r>
          <a:r>
            <a:rPr lang="en-US">
              <a:hlinkClick xmlns:r="http://schemas.openxmlformats.org/officeDocument/2006/relationships" r:id="rId2">
                <a:extLst>
                  <a:ext uri="{A12FA001-AC4F-418D-AE19-62706E023703}">
                    <ahyp:hlinkClr xmlns:ahyp="http://schemas.microsoft.com/office/drawing/2018/hyperlinkcolor" val="tx"/>
                  </a:ext>
                </a:extLst>
              </a:hlinkClick>
            </a:rPr>
            <a:t>rproctor@washoeschools.net</a:t>
          </a:r>
        </a:p>
      </dgm:t>
    </dgm:pt>
    <dgm:pt modelId="{6E4FB864-8986-440B-93F0-63F60B78BE6C}" type="parTrans" cxnId="{DC47ED86-6494-4655-8F36-FE7542F2A251}">
      <dgm:prSet/>
      <dgm:spPr/>
      <dgm:t>
        <a:bodyPr/>
        <a:lstStyle/>
        <a:p>
          <a:endParaRPr lang="en-US" sz="1600"/>
        </a:p>
      </dgm:t>
    </dgm:pt>
    <dgm:pt modelId="{5708598E-D8E7-4AF9-8EAD-8AB0619BA94B}" type="sibTrans" cxnId="{DC47ED86-6494-4655-8F36-FE7542F2A251}">
      <dgm:prSet/>
      <dgm:spPr/>
      <dgm:t>
        <a:bodyPr/>
        <a:lstStyle/>
        <a:p>
          <a:endParaRPr lang="en-US"/>
        </a:p>
      </dgm:t>
    </dgm:pt>
    <dgm:pt modelId="{CCA988FC-57C6-43DB-A1E9-300B264995AC}" type="pres">
      <dgm:prSet presAssocID="{128CD164-BF92-4B17-B77C-855FB7813F8B}" presName="linear" presStyleCnt="0">
        <dgm:presLayoutVars>
          <dgm:animLvl val="lvl"/>
          <dgm:resizeHandles val="exact"/>
        </dgm:presLayoutVars>
      </dgm:prSet>
      <dgm:spPr/>
    </dgm:pt>
    <dgm:pt modelId="{55F93B4A-F429-4932-ADCB-57944B3F3A03}" type="pres">
      <dgm:prSet presAssocID="{698DD9C2-DAA2-4C6F-8694-2039064A3175}" presName="parentText" presStyleLbl="node1" presStyleIdx="0" presStyleCnt="4">
        <dgm:presLayoutVars>
          <dgm:chMax val="0"/>
          <dgm:bulletEnabled val="1"/>
        </dgm:presLayoutVars>
      </dgm:prSet>
      <dgm:spPr/>
    </dgm:pt>
    <dgm:pt modelId="{FA957735-9929-46E8-9943-72098550D3DA}" type="pres">
      <dgm:prSet presAssocID="{698DD9C2-DAA2-4C6F-8694-2039064A3175}" presName="childText" presStyleLbl="revTx" presStyleIdx="0" presStyleCnt="2">
        <dgm:presLayoutVars>
          <dgm:bulletEnabled val="1"/>
        </dgm:presLayoutVars>
      </dgm:prSet>
      <dgm:spPr/>
    </dgm:pt>
    <dgm:pt modelId="{CEADB66C-E647-4E30-A3E5-1F811F44FE9E}" type="pres">
      <dgm:prSet presAssocID="{83932168-9DFF-44D4-B94D-45EE381AEF20}" presName="parentText" presStyleLbl="node1" presStyleIdx="1" presStyleCnt="4">
        <dgm:presLayoutVars>
          <dgm:chMax val="0"/>
          <dgm:bulletEnabled val="1"/>
        </dgm:presLayoutVars>
      </dgm:prSet>
      <dgm:spPr/>
    </dgm:pt>
    <dgm:pt modelId="{1B4B51D8-ECCD-49CD-BA51-2AF19FCEE6A1}" type="pres">
      <dgm:prSet presAssocID="{83932168-9DFF-44D4-B94D-45EE381AEF20}" presName="childText" presStyleLbl="revTx" presStyleIdx="1" presStyleCnt="2">
        <dgm:presLayoutVars>
          <dgm:bulletEnabled val="1"/>
        </dgm:presLayoutVars>
      </dgm:prSet>
      <dgm:spPr/>
    </dgm:pt>
    <dgm:pt modelId="{618E28D3-1B9D-4BEE-848F-4AB4AAA61A37}" type="pres">
      <dgm:prSet presAssocID="{10BB4214-9807-422E-A3EF-389625A03443}" presName="parentText" presStyleLbl="node1" presStyleIdx="2" presStyleCnt="4" custLinFactY="-6000" custLinFactNeighborX="-87" custLinFactNeighborY="-100000">
        <dgm:presLayoutVars>
          <dgm:chMax val="0"/>
          <dgm:bulletEnabled val="1"/>
        </dgm:presLayoutVars>
      </dgm:prSet>
      <dgm:spPr/>
    </dgm:pt>
    <dgm:pt modelId="{BB63E134-D599-457C-B385-5AF923F90DBE}" type="pres">
      <dgm:prSet presAssocID="{A42D5AD9-6F4F-4299-8BC7-28DDE8D32E91}" presName="spacer" presStyleCnt="0"/>
      <dgm:spPr/>
    </dgm:pt>
    <dgm:pt modelId="{E71CF270-75C4-4087-8F1E-CBA8F3579328}" type="pres">
      <dgm:prSet presAssocID="{1EB9AE23-9D7A-4ED9-B26A-02E6A224C524}" presName="parentText" presStyleLbl="node1" presStyleIdx="3" presStyleCnt="4">
        <dgm:presLayoutVars>
          <dgm:chMax val="0"/>
          <dgm:bulletEnabled val="1"/>
        </dgm:presLayoutVars>
      </dgm:prSet>
      <dgm:spPr/>
    </dgm:pt>
  </dgm:ptLst>
  <dgm:cxnLst>
    <dgm:cxn modelId="{CAA12E29-FCD5-4F0C-9CBE-71E38DD3C4A8}" type="presOf" srcId="{6DCF3BB2-B047-4565-8827-DC539AE55E54}" destId="{FA957735-9929-46E8-9943-72098550D3DA}" srcOrd="0" destOrd="0" presId="urn:microsoft.com/office/officeart/2005/8/layout/vList2"/>
    <dgm:cxn modelId="{95651E60-0619-4C9A-A9D8-7375BFEE5529}" type="presOf" srcId="{1EB9AE23-9D7A-4ED9-B26A-02E6A224C524}" destId="{E71CF270-75C4-4087-8F1E-CBA8F3579328}" srcOrd="0" destOrd="0" presId="urn:microsoft.com/office/officeart/2005/8/layout/vList2"/>
    <dgm:cxn modelId="{C188AA4F-C6EA-4429-8B43-5D825C4FCD48}" srcId="{698DD9C2-DAA2-4C6F-8694-2039064A3175}" destId="{6DCF3BB2-B047-4565-8827-DC539AE55E54}" srcOrd="0" destOrd="0" parTransId="{40FDC4CE-BAC5-4663-9972-BDDD58B7BE27}" sibTransId="{F487A5EE-38E0-4AFD-B22B-B00BF8913EE7}"/>
    <dgm:cxn modelId="{BAB69351-FEF5-490D-8816-F65D8D90ED5A}" type="presOf" srcId="{698DD9C2-DAA2-4C6F-8694-2039064A3175}" destId="{55F93B4A-F429-4932-ADCB-57944B3F3A03}" srcOrd="0" destOrd="0" presId="urn:microsoft.com/office/officeart/2005/8/layout/vList2"/>
    <dgm:cxn modelId="{390D8C80-3E12-4DC3-880F-262A34493FDF}" type="presOf" srcId="{8E985A67-B06C-4017-9A83-0EFDB9BB1AC3}" destId="{1B4B51D8-ECCD-49CD-BA51-2AF19FCEE6A1}" srcOrd="0" destOrd="0" presId="urn:microsoft.com/office/officeart/2005/8/layout/vList2"/>
    <dgm:cxn modelId="{B6BC7083-A9EC-42D2-B568-538B421FA67F}" srcId="{128CD164-BF92-4B17-B77C-855FB7813F8B}" destId="{10BB4214-9807-422E-A3EF-389625A03443}" srcOrd="2" destOrd="0" parTransId="{82A85B68-507E-4811-8A97-D939A1E6F07F}" sibTransId="{A42D5AD9-6F4F-4299-8BC7-28DDE8D32E91}"/>
    <dgm:cxn modelId="{DC47ED86-6494-4655-8F36-FE7542F2A251}" srcId="{128CD164-BF92-4B17-B77C-855FB7813F8B}" destId="{1EB9AE23-9D7A-4ED9-B26A-02E6A224C524}" srcOrd="3" destOrd="0" parTransId="{6E4FB864-8986-440B-93F0-63F60B78BE6C}" sibTransId="{5708598E-D8E7-4AF9-8EAD-8AB0619BA94B}"/>
    <dgm:cxn modelId="{2C0D4087-E493-4A40-9AC3-676C12754B33}" type="presOf" srcId="{128CD164-BF92-4B17-B77C-855FB7813F8B}" destId="{CCA988FC-57C6-43DB-A1E9-300B264995AC}" srcOrd="0" destOrd="0" presId="urn:microsoft.com/office/officeart/2005/8/layout/vList2"/>
    <dgm:cxn modelId="{C37EFF87-B32D-4DB8-9501-B42CFCE51F14}" srcId="{128CD164-BF92-4B17-B77C-855FB7813F8B}" destId="{83932168-9DFF-44D4-B94D-45EE381AEF20}" srcOrd="1" destOrd="0" parTransId="{92423C21-4ACE-4B3B-8AF4-48C1FDB819BC}" sibTransId="{A9B3BDF1-6F53-44DB-B61F-8F26726E41CE}"/>
    <dgm:cxn modelId="{285A3C8E-9593-4B45-BECD-5590DE215BBF}" srcId="{128CD164-BF92-4B17-B77C-855FB7813F8B}" destId="{698DD9C2-DAA2-4C6F-8694-2039064A3175}" srcOrd="0" destOrd="0" parTransId="{FFDACA10-B662-431B-9152-30E1F15D8F54}" sibTransId="{85A8393C-5FDF-4089-A4FE-B4E138F9F975}"/>
    <dgm:cxn modelId="{4A9446B7-44B5-492F-9794-5BB5422CA789}" type="presOf" srcId="{10BB4214-9807-422E-A3EF-389625A03443}" destId="{618E28D3-1B9D-4BEE-848F-4AB4AAA61A37}" srcOrd="0" destOrd="0" presId="urn:microsoft.com/office/officeart/2005/8/layout/vList2"/>
    <dgm:cxn modelId="{B0087EC2-1CCD-4BF9-BE12-F44315970044}" srcId="{83932168-9DFF-44D4-B94D-45EE381AEF20}" destId="{8E985A67-B06C-4017-9A83-0EFDB9BB1AC3}" srcOrd="0" destOrd="0" parTransId="{94CDB5A6-5C8D-43CA-B150-E9AAD7A9382B}" sibTransId="{D8C4A47F-BA99-4A43-AE03-BCBCAC05BFDA}"/>
    <dgm:cxn modelId="{C60889E4-42CC-4C2B-B023-E67BBBC9F1C0}" type="presOf" srcId="{83932168-9DFF-44D4-B94D-45EE381AEF20}" destId="{CEADB66C-E647-4E30-A3E5-1F811F44FE9E}" srcOrd="0" destOrd="0" presId="urn:microsoft.com/office/officeart/2005/8/layout/vList2"/>
    <dgm:cxn modelId="{7B136485-1DB1-412B-AE24-C421BF0C33DC}" type="presParOf" srcId="{CCA988FC-57C6-43DB-A1E9-300B264995AC}" destId="{55F93B4A-F429-4932-ADCB-57944B3F3A03}" srcOrd="0" destOrd="0" presId="urn:microsoft.com/office/officeart/2005/8/layout/vList2"/>
    <dgm:cxn modelId="{6C49F858-79E6-4011-91D6-E873736D5BE8}" type="presParOf" srcId="{CCA988FC-57C6-43DB-A1E9-300B264995AC}" destId="{FA957735-9929-46E8-9943-72098550D3DA}" srcOrd="1" destOrd="0" presId="urn:microsoft.com/office/officeart/2005/8/layout/vList2"/>
    <dgm:cxn modelId="{83B414C9-ABED-45F9-AED3-AA3E542041B5}" type="presParOf" srcId="{CCA988FC-57C6-43DB-A1E9-300B264995AC}" destId="{CEADB66C-E647-4E30-A3E5-1F811F44FE9E}" srcOrd="2" destOrd="0" presId="urn:microsoft.com/office/officeart/2005/8/layout/vList2"/>
    <dgm:cxn modelId="{9BCE8699-E6A4-41EF-9FBD-1D6C836DBAD8}" type="presParOf" srcId="{CCA988FC-57C6-43DB-A1E9-300B264995AC}" destId="{1B4B51D8-ECCD-49CD-BA51-2AF19FCEE6A1}" srcOrd="3" destOrd="0" presId="urn:microsoft.com/office/officeart/2005/8/layout/vList2"/>
    <dgm:cxn modelId="{9DB0480D-271B-43C9-8416-D9799C253AE8}" type="presParOf" srcId="{CCA988FC-57C6-43DB-A1E9-300B264995AC}" destId="{618E28D3-1B9D-4BEE-848F-4AB4AAA61A37}" srcOrd="4" destOrd="0" presId="urn:microsoft.com/office/officeart/2005/8/layout/vList2"/>
    <dgm:cxn modelId="{30FC812F-551C-4EF3-9F34-00B1409B3F06}" type="presParOf" srcId="{CCA988FC-57C6-43DB-A1E9-300B264995AC}" destId="{BB63E134-D599-457C-B385-5AF923F90DBE}" srcOrd="5" destOrd="0" presId="urn:microsoft.com/office/officeart/2005/8/layout/vList2"/>
    <dgm:cxn modelId="{BF61272F-6E95-4304-9287-034F3738379B}" type="presParOf" srcId="{CCA988FC-57C6-43DB-A1E9-300B264995AC}" destId="{E71CF270-75C4-4087-8F1E-CBA8F3579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6AED-23A2-44D0-9531-6A3F0C0B97F6}">
      <dsp:nvSpPr>
        <dsp:cNvPr id="0" name=""/>
        <dsp:cNvSpPr/>
      </dsp:nvSpPr>
      <dsp:spPr>
        <a:xfrm>
          <a:off x="2250" y="43795"/>
          <a:ext cx="2194023" cy="619427"/>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Puberty</a:t>
          </a:r>
          <a:endParaRPr lang="en-US" sz="1800" kern="1200"/>
        </a:p>
      </dsp:txBody>
      <dsp:txXfrm>
        <a:off x="2250" y="43795"/>
        <a:ext cx="2194023" cy="619427"/>
      </dsp:txXfrm>
    </dsp:sp>
    <dsp:sp modelId="{7EA51233-3A41-4022-864E-F2A6F26B303E}">
      <dsp:nvSpPr>
        <dsp:cNvPr id="0" name=""/>
        <dsp:cNvSpPr/>
      </dsp:nvSpPr>
      <dsp:spPr>
        <a:xfrm>
          <a:off x="2250" y="663223"/>
          <a:ext cx="2194023" cy="2167863"/>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Physical, social, and emotional changes of puberty.</a:t>
          </a:r>
        </a:p>
        <a:p>
          <a:pPr marL="171450" lvl="1" indent="-171450" algn="l" defTabSz="800100">
            <a:lnSpc>
              <a:spcPct val="90000"/>
            </a:lnSpc>
            <a:spcBef>
              <a:spcPct val="0"/>
            </a:spcBef>
            <a:spcAft>
              <a:spcPct val="15000"/>
            </a:spcAft>
            <a:buChar char="•"/>
          </a:pPr>
          <a:r>
            <a:rPr lang="en-US" sz="1800" kern="1200"/>
            <a:t>Identify a trusted adult for more information about puberty.</a:t>
          </a:r>
        </a:p>
      </dsp:txBody>
      <dsp:txXfrm>
        <a:off x="2250" y="663223"/>
        <a:ext cx="2194023" cy="2167863"/>
      </dsp:txXfrm>
    </dsp:sp>
    <dsp:sp modelId="{11FAE8D8-20B7-4818-872F-35B4D7A8996F}">
      <dsp:nvSpPr>
        <dsp:cNvPr id="0" name=""/>
        <dsp:cNvSpPr/>
      </dsp:nvSpPr>
      <dsp:spPr>
        <a:xfrm>
          <a:off x="2503436" y="43795"/>
          <a:ext cx="2194023" cy="619427"/>
        </a:xfrm>
        <a:prstGeom prst="rect">
          <a:avLst/>
        </a:prstGeom>
        <a:solidFill>
          <a:schemeClr val="accent2">
            <a:hueOff val="1125205"/>
            <a:satOff val="-19789"/>
            <a:lumOff val="784"/>
            <a:alphaOff val="0"/>
          </a:schemeClr>
        </a:solidFill>
        <a:ln w="15875" cap="rnd" cmpd="sng" algn="ctr">
          <a:solidFill>
            <a:schemeClr val="accent2">
              <a:hueOff val="1125205"/>
              <a:satOff val="-1978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Understanding the Body</a:t>
          </a:r>
          <a:endParaRPr lang="en-US" sz="1800" kern="1200"/>
        </a:p>
      </dsp:txBody>
      <dsp:txXfrm>
        <a:off x="2503436" y="43795"/>
        <a:ext cx="2194023" cy="619427"/>
      </dsp:txXfrm>
    </dsp:sp>
    <dsp:sp modelId="{956AE716-31BC-4FC5-A3D4-6A9527AB984A}">
      <dsp:nvSpPr>
        <dsp:cNvPr id="0" name=""/>
        <dsp:cNvSpPr/>
      </dsp:nvSpPr>
      <dsp:spPr>
        <a:xfrm>
          <a:off x="2503436" y="663223"/>
          <a:ext cx="2194023" cy="2167863"/>
        </a:xfrm>
        <a:prstGeom prst="rect">
          <a:avLst/>
        </a:prstGeom>
        <a:solidFill>
          <a:schemeClr val="accent2">
            <a:tint val="40000"/>
            <a:alpha val="90000"/>
            <a:hueOff val="1107461"/>
            <a:satOff val="-9424"/>
            <a:lumOff val="-536"/>
            <a:alphaOff val="0"/>
          </a:schemeClr>
        </a:solidFill>
        <a:ln w="15875" cap="rnd" cmpd="sng" algn="ctr">
          <a:solidFill>
            <a:schemeClr val="accent2">
              <a:tint val="40000"/>
              <a:alpha val="90000"/>
              <a:hueOff val="1107461"/>
              <a:satOff val="-9424"/>
              <a:lumOff val="-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Correctly identify body parts of the reproductive system.</a:t>
          </a:r>
        </a:p>
        <a:p>
          <a:pPr marL="171450" lvl="1" indent="-171450" algn="l" defTabSz="800100">
            <a:lnSpc>
              <a:spcPct val="90000"/>
            </a:lnSpc>
            <a:spcBef>
              <a:spcPct val="0"/>
            </a:spcBef>
            <a:spcAft>
              <a:spcPct val="15000"/>
            </a:spcAft>
            <a:buChar char="•"/>
          </a:pPr>
          <a:r>
            <a:rPr lang="en-US" sz="1800" kern="1200"/>
            <a:t>Identify a trusted adult for more information about adolescent health.</a:t>
          </a:r>
        </a:p>
      </dsp:txBody>
      <dsp:txXfrm>
        <a:off x="2503436" y="663223"/>
        <a:ext cx="2194023" cy="2167863"/>
      </dsp:txXfrm>
    </dsp:sp>
    <dsp:sp modelId="{B2D40D8D-3B88-477D-9BD7-2A2639EDE5AB}">
      <dsp:nvSpPr>
        <dsp:cNvPr id="0" name=""/>
        <dsp:cNvSpPr/>
      </dsp:nvSpPr>
      <dsp:spPr>
        <a:xfrm>
          <a:off x="5004623" y="43795"/>
          <a:ext cx="2194023" cy="619427"/>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Friendships</a:t>
          </a:r>
          <a:endParaRPr lang="en-US" sz="1800" kern="1200"/>
        </a:p>
      </dsp:txBody>
      <dsp:txXfrm>
        <a:off x="5004623" y="43795"/>
        <a:ext cx="2194023" cy="619427"/>
      </dsp:txXfrm>
    </dsp:sp>
    <dsp:sp modelId="{36853A99-52A0-4F27-8250-05237DACB4A1}">
      <dsp:nvSpPr>
        <dsp:cNvPr id="0" name=""/>
        <dsp:cNvSpPr/>
      </dsp:nvSpPr>
      <dsp:spPr>
        <a:xfrm>
          <a:off x="5004623" y="663223"/>
          <a:ext cx="2194023" cy="2167863"/>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Describe healthy and unhealthy characteristics of relationships.</a:t>
          </a:r>
        </a:p>
        <a:p>
          <a:pPr marL="171450" lvl="1" indent="-171450" algn="l" defTabSz="800100">
            <a:lnSpc>
              <a:spcPct val="90000"/>
            </a:lnSpc>
            <a:spcBef>
              <a:spcPct val="0"/>
            </a:spcBef>
            <a:spcAft>
              <a:spcPct val="15000"/>
            </a:spcAft>
            <a:buChar char="•"/>
          </a:pPr>
          <a:r>
            <a:rPr lang="en-US" sz="1800" kern="1200" dirty="0"/>
            <a:t>Define consent.</a:t>
          </a:r>
        </a:p>
        <a:p>
          <a:pPr marL="171450" lvl="1" indent="-171450" algn="l" defTabSz="800100">
            <a:lnSpc>
              <a:spcPct val="90000"/>
            </a:lnSpc>
            <a:spcBef>
              <a:spcPct val="0"/>
            </a:spcBef>
            <a:spcAft>
              <a:spcPct val="15000"/>
            </a:spcAft>
            <a:buChar char="•"/>
          </a:pPr>
          <a:r>
            <a:rPr lang="en-US" sz="1800" kern="1200" dirty="0"/>
            <a:t>Identify a trusted adult.</a:t>
          </a:r>
        </a:p>
      </dsp:txBody>
      <dsp:txXfrm>
        <a:off x="5004623" y="663223"/>
        <a:ext cx="2194023" cy="2167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C227-1043-420C-A3F7-65CE11B8448F}">
      <dsp:nvSpPr>
        <dsp:cNvPr id="0" name=""/>
        <dsp:cNvSpPr/>
      </dsp:nvSpPr>
      <dsp:spPr>
        <a:xfrm>
          <a:off x="2707" y="95561"/>
          <a:ext cx="1627937" cy="44359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Puberty</a:t>
          </a:r>
          <a:endParaRPr lang="en-US" sz="1300" kern="1200"/>
        </a:p>
      </dsp:txBody>
      <dsp:txXfrm>
        <a:off x="2707" y="95561"/>
        <a:ext cx="1627937" cy="443593"/>
      </dsp:txXfrm>
    </dsp:sp>
    <dsp:sp modelId="{8751D973-7186-4011-A5EB-AA15130937A8}">
      <dsp:nvSpPr>
        <dsp:cNvPr id="0" name=""/>
        <dsp:cNvSpPr/>
      </dsp:nvSpPr>
      <dsp:spPr>
        <a:xfrm>
          <a:off x="2707" y="539155"/>
          <a:ext cx="1627937" cy="2497950"/>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Describe how puberty prepares the body to reproduce.</a:t>
          </a:r>
        </a:p>
        <a:p>
          <a:pPr marL="114300" lvl="1" indent="-114300" algn="l" defTabSz="577850">
            <a:lnSpc>
              <a:spcPct val="90000"/>
            </a:lnSpc>
            <a:spcBef>
              <a:spcPct val="0"/>
            </a:spcBef>
            <a:spcAft>
              <a:spcPct val="15000"/>
            </a:spcAft>
            <a:buChar char="•"/>
          </a:pPr>
          <a:r>
            <a:rPr lang="en-US" sz="1300" kern="1200" dirty="0"/>
            <a:t>Describe the process of human reproduction and what cells are involved in the process.</a:t>
          </a:r>
        </a:p>
        <a:p>
          <a:pPr marL="114300" lvl="1" indent="-114300" algn="l" defTabSz="577850">
            <a:lnSpc>
              <a:spcPct val="90000"/>
            </a:lnSpc>
            <a:spcBef>
              <a:spcPct val="0"/>
            </a:spcBef>
            <a:spcAft>
              <a:spcPct val="15000"/>
            </a:spcAft>
            <a:buChar char="•"/>
          </a:pPr>
          <a:r>
            <a:rPr lang="en-US" sz="1300" kern="1200" dirty="0"/>
            <a:t>Define the term, abstinence.</a:t>
          </a:r>
        </a:p>
        <a:p>
          <a:pPr marL="114300" lvl="1" indent="-114300" algn="l" defTabSz="577850">
            <a:lnSpc>
              <a:spcPct val="90000"/>
            </a:lnSpc>
            <a:spcBef>
              <a:spcPct val="0"/>
            </a:spcBef>
            <a:spcAft>
              <a:spcPct val="15000"/>
            </a:spcAft>
            <a:buChar char="•"/>
          </a:pPr>
          <a:r>
            <a:rPr lang="en-US" sz="1300" kern="1200" dirty="0"/>
            <a:t>Identify a trusted adult.</a:t>
          </a:r>
        </a:p>
      </dsp:txBody>
      <dsp:txXfrm>
        <a:off x="2707" y="539155"/>
        <a:ext cx="1627937" cy="2497950"/>
      </dsp:txXfrm>
    </dsp:sp>
    <dsp:sp modelId="{A9A0CDEA-DCB9-480F-BFE2-C057BD029247}">
      <dsp:nvSpPr>
        <dsp:cNvPr id="0" name=""/>
        <dsp:cNvSpPr/>
      </dsp:nvSpPr>
      <dsp:spPr>
        <a:xfrm>
          <a:off x="1858555" y="95561"/>
          <a:ext cx="1627937" cy="443593"/>
        </a:xfrm>
        <a:prstGeom prst="rect">
          <a:avLst/>
        </a:prstGeom>
        <a:solidFill>
          <a:schemeClr val="accent2">
            <a:hueOff val="750137"/>
            <a:satOff val="-13193"/>
            <a:lumOff val="523"/>
            <a:alphaOff val="0"/>
          </a:schemeClr>
        </a:solidFill>
        <a:ln w="15875" cap="rnd" cmpd="sng" algn="ctr">
          <a:solidFill>
            <a:schemeClr val="accent2">
              <a:hueOff val="750137"/>
              <a:satOff val="-13193"/>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Communication and Boundaries</a:t>
          </a:r>
          <a:endParaRPr lang="en-US" sz="1300" kern="1200"/>
        </a:p>
      </dsp:txBody>
      <dsp:txXfrm>
        <a:off x="1858555" y="95561"/>
        <a:ext cx="1627937" cy="443593"/>
      </dsp:txXfrm>
    </dsp:sp>
    <dsp:sp modelId="{C46A0DA7-3850-4710-B387-34F1E88C5F57}">
      <dsp:nvSpPr>
        <dsp:cNvPr id="0" name=""/>
        <dsp:cNvSpPr/>
      </dsp:nvSpPr>
      <dsp:spPr>
        <a:xfrm>
          <a:off x="1858555" y="539155"/>
          <a:ext cx="1627937" cy="2497950"/>
        </a:xfrm>
        <a:prstGeom prst="rect">
          <a:avLst/>
        </a:prstGeom>
        <a:solidFill>
          <a:schemeClr val="accent2">
            <a:tint val="40000"/>
            <a:alpha val="90000"/>
            <a:hueOff val="738307"/>
            <a:satOff val="-6283"/>
            <a:lumOff val="-357"/>
            <a:alphaOff val="0"/>
          </a:schemeClr>
        </a:solidFill>
        <a:ln w="15875" cap="rnd" cmpd="sng" algn="ctr">
          <a:solidFill>
            <a:schemeClr val="accent2">
              <a:tint val="40000"/>
              <a:alpha val="90000"/>
              <a:hueOff val="738307"/>
              <a:satOff val="-6283"/>
              <a:lumOff val="-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Demonstrate refusal to peer pressure.</a:t>
          </a:r>
        </a:p>
        <a:p>
          <a:pPr marL="114300" lvl="1" indent="-114300" algn="l" defTabSz="577850">
            <a:lnSpc>
              <a:spcPct val="90000"/>
            </a:lnSpc>
            <a:spcBef>
              <a:spcPct val="0"/>
            </a:spcBef>
            <a:spcAft>
              <a:spcPct val="15000"/>
            </a:spcAft>
            <a:buChar char="•"/>
          </a:pPr>
          <a:r>
            <a:rPr lang="en-US" sz="1300" kern="1200"/>
            <a:t>Define personal boundaries.</a:t>
          </a:r>
        </a:p>
        <a:p>
          <a:pPr marL="114300" lvl="1" indent="-114300" algn="l" defTabSz="577850">
            <a:lnSpc>
              <a:spcPct val="90000"/>
            </a:lnSpc>
            <a:spcBef>
              <a:spcPct val="0"/>
            </a:spcBef>
            <a:spcAft>
              <a:spcPct val="15000"/>
            </a:spcAft>
            <a:buChar char="•"/>
          </a:pPr>
          <a:r>
            <a:rPr lang="en-US" sz="1300" kern="1200"/>
            <a:t>Understand and respect other’s boundaries.</a:t>
          </a:r>
        </a:p>
        <a:p>
          <a:pPr marL="114300" lvl="1" indent="-114300" algn="l" defTabSz="577850">
            <a:lnSpc>
              <a:spcPct val="90000"/>
            </a:lnSpc>
            <a:spcBef>
              <a:spcPct val="0"/>
            </a:spcBef>
            <a:spcAft>
              <a:spcPct val="15000"/>
            </a:spcAft>
            <a:buChar char="•"/>
          </a:pPr>
          <a:r>
            <a:rPr lang="en-US" sz="1300" kern="1200"/>
            <a:t>Define consent.</a:t>
          </a:r>
        </a:p>
        <a:p>
          <a:pPr marL="114300" lvl="1" indent="-114300" algn="l" defTabSz="577850">
            <a:lnSpc>
              <a:spcPct val="90000"/>
            </a:lnSpc>
            <a:spcBef>
              <a:spcPct val="0"/>
            </a:spcBef>
            <a:spcAft>
              <a:spcPct val="15000"/>
            </a:spcAft>
            <a:buChar char="•"/>
          </a:pPr>
          <a:r>
            <a:rPr lang="en-US" sz="1300" kern="1200" dirty="0"/>
            <a:t>Name a resource to report assault to.</a:t>
          </a:r>
        </a:p>
        <a:p>
          <a:pPr marL="114300" lvl="1" indent="-114300" algn="l" defTabSz="577850">
            <a:lnSpc>
              <a:spcPct val="90000"/>
            </a:lnSpc>
            <a:spcBef>
              <a:spcPct val="0"/>
            </a:spcBef>
            <a:spcAft>
              <a:spcPct val="15000"/>
            </a:spcAft>
            <a:buChar char="•"/>
          </a:pPr>
          <a:r>
            <a:rPr lang="en-US" sz="1300" kern="1200" dirty="0"/>
            <a:t>Identify a trusted adult.</a:t>
          </a:r>
        </a:p>
      </dsp:txBody>
      <dsp:txXfrm>
        <a:off x="1858555" y="539155"/>
        <a:ext cx="1627937" cy="2497950"/>
      </dsp:txXfrm>
    </dsp:sp>
    <dsp:sp modelId="{C3A44728-BCC8-4483-BC8A-378BEB41CF65}">
      <dsp:nvSpPr>
        <dsp:cNvPr id="0" name=""/>
        <dsp:cNvSpPr/>
      </dsp:nvSpPr>
      <dsp:spPr>
        <a:xfrm>
          <a:off x="3714404" y="95561"/>
          <a:ext cx="1627937" cy="443593"/>
        </a:xfrm>
        <a:prstGeom prst="rect">
          <a:avLst/>
        </a:prstGeom>
        <a:solidFill>
          <a:schemeClr val="accent2">
            <a:hueOff val="1500273"/>
            <a:satOff val="-26385"/>
            <a:lumOff val="1046"/>
            <a:alphaOff val="0"/>
          </a:schemeClr>
        </a:solidFill>
        <a:ln w="15875" cap="rnd" cmpd="sng" algn="ctr">
          <a:solidFill>
            <a:schemeClr val="accent2">
              <a:hueOff val="1500273"/>
              <a:satOff val="-2638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Reproductive System</a:t>
          </a:r>
          <a:endParaRPr lang="en-US" sz="1300" kern="1200"/>
        </a:p>
      </dsp:txBody>
      <dsp:txXfrm>
        <a:off x="3714404" y="95561"/>
        <a:ext cx="1627937" cy="443593"/>
      </dsp:txXfrm>
    </dsp:sp>
    <dsp:sp modelId="{EF85B36B-A91B-4C1F-9367-8D054BB7BBED}">
      <dsp:nvSpPr>
        <dsp:cNvPr id="0" name=""/>
        <dsp:cNvSpPr/>
      </dsp:nvSpPr>
      <dsp:spPr>
        <a:xfrm>
          <a:off x="3714404" y="539155"/>
          <a:ext cx="1627937" cy="2497950"/>
        </a:xfrm>
        <a:prstGeom prst="rect">
          <a:avLst/>
        </a:prstGeom>
        <a:solidFill>
          <a:schemeClr val="accent2">
            <a:tint val="40000"/>
            <a:alpha val="90000"/>
            <a:hueOff val="1476615"/>
            <a:satOff val="-12565"/>
            <a:lumOff val="-714"/>
            <a:alphaOff val="0"/>
          </a:schemeClr>
        </a:solidFill>
        <a:ln w="15875" cap="rnd" cmpd="sng" algn="ctr">
          <a:solidFill>
            <a:schemeClr val="accent2">
              <a:tint val="40000"/>
              <a:alpha val="90000"/>
              <a:hueOff val="1476615"/>
              <a:satOff val="-12565"/>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Correctly name and describe the functions of the reproductive systems. </a:t>
          </a:r>
        </a:p>
        <a:p>
          <a:pPr marL="114300" lvl="1" indent="-114300" algn="l" defTabSz="577850">
            <a:lnSpc>
              <a:spcPct val="90000"/>
            </a:lnSpc>
            <a:spcBef>
              <a:spcPct val="0"/>
            </a:spcBef>
            <a:spcAft>
              <a:spcPct val="15000"/>
            </a:spcAft>
            <a:buChar char="•"/>
          </a:pPr>
          <a:r>
            <a:rPr lang="en-US" sz="1300" kern="1200" dirty="0"/>
            <a:t>Identify a trusted adult.</a:t>
          </a:r>
        </a:p>
      </dsp:txBody>
      <dsp:txXfrm>
        <a:off x="3714404" y="539155"/>
        <a:ext cx="1627937" cy="2497950"/>
      </dsp:txXfrm>
    </dsp:sp>
    <dsp:sp modelId="{F6F0BC12-E008-4D3C-B2F2-995B79B33062}">
      <dsp:nvSpPr>
        <dsp:cNvPr id="0" name=""/>
        <dsp:cNvSpPr/>
      </dsp:nvSpPr>
      <dsp:spPr>
        <a:xfrm>
          <a:off x="5570252" y="95561"/>
          <a:ext cx="1627937" cy="443593"/>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Like and Love</a:t>
          </a:r>
          <a:endParaRPr lang="en-US" sz="1300" kern="1200"/>
        </a:p>
      </dsp:txBody>
      <dsp:txXfrm>
        <a:off x="5570252" y="95561"/>
        <a:ext cx="1627937" cy="443593"/>
      </dsp:txXfrm>
    </dsp:sp>
    <dsp:sp modelId="{7138EE55-1771-4A59-BAB3-47F5D12DE91B}">
      <dsp:nvSpPr>
        <dsp:cNvPr id="0" name=""/>
        <dsp:cNvSpPr/>
      </dsp:nvSpPr>
      <dsp:spPr>
        <a:xfrm>
          <a:off x="5570252" y="539155"/>
          <a:ext cx="1627937" cy="2497950"/>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Define self-love.</a:t>
          </a:r>
        </a:p>
        <a:p>
          <a:pPr marL="114300" lvl="1" indent="-114300" algn="l" defTabSz="577850">
            <a:lnSpc>
              <a:spcPct val="90000"/>
            </a:lnSpc>
            <a:spcBef>
              <a:spcPct val="0"/>
            </a:spcBef>
            <a:spcAft>
              <a:spcPct val="15000"/>
            </a:spcAft>
            <a:buChar char="•"/>
          </a:pPr>
          <a:r>
            <a:rPr lang="en-US" sz="1300" kern="1200"/>
            <a:t>Describe difference between liking and loving.</a:t>
          </a:r>
        </a:p>
        <a:p>
          <a:pPr marL="114300" lvl="1" indent="-114300" algn="l" defTabSz="577850">
            <a:lnSpc>
              <a:spcPct val="90000"/>
            </a:lnSpc>
            <a:spcBef>
              <a:spcPct val="0"/>
            </a:spcBef>
            <a:spcAft>
              <a:spcPct val="15000"/>
            </a:spcAft>
            <a:buChar char="•"/>
          </a:pPr>
          <a:r>
            <a:rPr lang="en-US" sz="1300" kern="1200" dirty="0"/>
            <a:t>Differentiate between sexual orientation and gender identity.</a:t>
          </a:r>
        </a:p>
        <a:p>
          <a:pPr marL="114300" lvl="1" indent="-114300" algn="l" defTabSz="577850">
            <a:lnSpc>
              <a:spcPct val="90000"/>
            </a:lnSpc>
            <a:spcBef>
              <a:spcPct val="0"/>
            </a:spcBef>
            <a:spcAft>
              <a:spcPct val="15000"/>
            </a:spcAft>
            <a:buChar char="•"/>
          </a:pPr>
          <a:r>
            <a:rPr lang="en-US" sz="1300" kern="1200" dirty="0"/>
            <a:t>Identify a trusted adult.</a:t>
          </a:r>
        </a:p>
      </dsp:txBody>
      <dsp:txXfrm>
        <a:off x="5570252" y="539155"/>
        <a:ext cx="1627937" cy="2497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3B4A-F429-4932-ADCB-57944B3F3A03}">
      <dsp:nvSpPr>
        <dsp:cNvPr id="0" name=""/>
        <dsp:cNvSpPr/>
      </dsp:nvSpPr>
      <dsp:spPr>
        <a:xfrm>
          <a:off x="0" y="36378"/>
          <a:ext cx="4435656" cy="1131974"/>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Our website: </a:t>
          </a:r>
          <a:r>
            <a:rPr lang="en-US" sz="1800" kern="1200"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S.H.A.R.E</a:t>
          </a:r>
          <a:r>
            <a:rPr lang="en-US" sz="1800" kern="1200" dirty="0">
              <a:hlinkClick xmlns:r="http://schemas.openxmlformats.org/officeDocument/2006/relationships" r:id="rId2"/>
            </a:rPr>
            <a:t>. </a:t>
          </a:r>
          <a:endParaRPr lang="en-US" sz="1800" kern="1200" dirty="0"/>
        </a:p>
      </dsp:txBody>
      <dsp:txXfrm>
        <a:off x="55258" y="91636"/>
        <a:ext cx="4325140" cy="1021458"/>
      </dsp:txXfrm>
    </dsp:sp>
    <dsp:sp modelId="{FA957735-9929-46E8-9943-72098550D3DA}">
      <dsp:nvSpPr>
        <dsp:cNvPr id="0" name=""/>
        <dsp:cNvSpPr/>
      </dsp:nvSpPr>
      <dsp:spPr>
        <a:xfrm>
          <a:off x="0" y="1168353"/>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1168353"/>
        <a:ext cx="4435656" cy="298080"/>
      </dsp:txXfrm>
    </dsp:sp>
    <dsp:sp modelId="{CEADB66C-E647-4E30-A3E5-1F811F44FE9E}">
      <dsp:nvSpPr>
        <dsp:cNvPr id="0" name=""/>
        <dsp:cNvSpPr/>
      </dsp:nvSpPr>
      <dsp:spPr>
        <a:xfrm>
          <a:off x="0" y="1466433"/>
          <a:ext cx="4435656" cy="1131974"/>
        </a:xfrm>
        <a:prstGeom prst="roundRect">
          <a:avLst/>
        </a:prstGeom>
        <a:blipFill rotWithShape="1">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Write us at:</a:t>
          </a:r>
        </a:p>
        <a:p>
          <a:pPr marL="0" lvl="0" indent="0" algn="l" defTabSz="800100">
            <a:lnSpc>
              <a:spcPct val="90000"/>
            </a:lnSpc>
            <a:spcBef>
              <a:spcPct val="0"/>
            </a:spcBef>
            <a:spcAft>
              <a:spcPct val="35000"/>
            </a:spcAft>
            <a:buNone/>
            <a:defRPr b="1"/>
          </a:pPr>
          <a:r>
            <a:rPr lang="en-US" sz="1800" kern="1200" dirty="0"/>
            <a:t>Rochelle Proctor, S.H.A.R.E. Coordinator</a:t>
          </a:r>
        </a:p>
        <a:p>
          <a:pPr marL="0" lvl="0" indent="0" algn="l" defTabSz="800100">
            <a:lnSpc>
              <a:spcPct val="90000"/>
            </a:lnSpc>
            <a:spcBef>
              <a:spcPct val="0"/>
            </a:spcBef>
            <a:spcAft>
              <a:spcPct val="35000"/>
            </a:spcAft>
            <a:buNone/>
          </a:pPr>
          <a:r>
            <a:rPr lang="en-US" sz="1800" kern="1200" dirty="0"/>
            <a:t>380 Edison Way, Reno NV 89502</a:t>
          </a:r>
          <a:r>
            <a:rPr lang="en-US" sz="1800" kern="1200" dirty="0">
              <a:latin typeface="Garamond" panose="02020404030301010803"/>
            </a:rPr>
            <a:t> </a:t>
          </a:r>
          <a:endParaRPr lang="en-US" sz="1800" kern="1200" dirty="0"/>
        </a:p>
      </dsp:txBody>
      <dsp:txXfrm>
        <a:off x="55258" y="1521691"/>
        <a:ext cx="4325140" cy="1021458"/>
      </dsp:txXfrm>
    </dsp:sp>
    <dsp:sp modelId="{1B4B51D8-ECCD-49CD-BA51-2AF19FCEE6A1}">
      <dsp:nvSpPr>
        <dsp:cNvPr id="0" name=""/>
        <dsp:cNvSpPr/>
      </dsp:nvSpPr>
      <dsp:spPr>
        <a:xfrm>
          <a:off x="0" y="2598408"/>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2598408"/>
        <a:ext cx="4435656" cy="298080"/>
      </dsp:txXfrm>
    </dsp:sp>
    <dsp:sp modelId="{618E28D3-1B9D-4BEE-848F-4AB4AAA61A37}">
      <dsp:nvSpPr>
        <dsp:cNvPr id="0" name=""/>
        <dsp:cNvSpPr/>
      </dsp:nvSpPr>
      <dsp:spPr>
        <a:xfrm>
          <a:off x="0" y="2776730"/>
          <a:ext cx="4435656" cy="1131974"/>
        </a:xfrm>
        <a:prstGeom prst="roundRect">
          <a:avLst/>
        </a:prstGeom>
        <a:blipFill rotWithShape="1">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Call our office (775) 861-4476</a:t>
          </a:r>
        </a:p>
      </dsp:txBody>
      <dsp:txXfrm>
        <a:off x="55258" y="2831988"/>
        <a:ext cx="4325140" cy="1021458"/>
      </dsp:txXfrm>
    </dsp:sp>
    <dsp:sp modelId="{E71CF270-75C4-4087-8F1E-CBA8F3579328}">
      <dsp:nvSpPr>
        <dsp:cNvPr id="0" name=""/>
        <dsp:cNvSpPr/>
      </dsp:nvSpPr>
      <dsp:spPr>
        <a:xfrm>
          <a:off x="0" y="4080303"/>
          <a:ext cx="4435656" cy="1131974"/>
        </a:xfrm>
        <a:prstGeom prst="roundRect">
          <a:avLst/>
        </a:prstGeom>
        <a:blipFill rotWithShape="1">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E-mail: </a:t>
          </a:r>
          <a:r>
            <a:rPr lang="en-US" sz="1800" kern="1200">
              <a:hlinkClick xmlns:r="http://schemas.openxmlformats.org/officeDocument/2006/relationships" r:id="rId3">
                <a:extLst>
                  <a:ext uri="{A12FA001-AC4F-418D-AE19-62706E023703}">
                    <ahyp:hlinkClr xmlns:ahyp="http://schemas.microsoft.com/office/drawing/2018/hyperlinkcolor" val="tx"/>
                  </a:ext>
                </a:extLst>
              </a:hlinkClick>
            </a:rPr>
            <a:t>rproctor@washoeschools.net</a:t>
          </a:r>
        </a:p>
      </dsp:txBody>
      <dsp:txXfrm>
        <a:off x="55258" y="4135561"/>
        <a:ext cx="4325140" cy="10214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83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9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3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65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7944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68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27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05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15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62147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4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8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43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0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49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72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964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874108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publications.aap.org/pediatrics/article/138/2/e20161348/52508/Sexuality-Education-for-Children-and-Adolescents" TargetMode="External"/><Relationship Id="rId5" Type="http://schemas.openxmlformats.org/officeDocument/2006/relationships/hyperlink" Target="https://pubmed.ncbi.nlm.nih.gov/20810379/"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0" name="Rectangle 5129">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5131">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ctrTitle"/>
          </p:nvPr>
        </p:nvSpPr>
        <p:spPr>
          <a:xfrm>
            <a:off x="978247" y="1275587"/>
            <a:ext cx="7197632" cy="3319285"/>
          </a:xfrm>
        </p:spPr>
        <p:txBody>
          <a:bodyPr anchor="ctr">
            <a:normAutofit fontScale="90000"/>
          </a:bodyPr>
          <a:lstStyle/>
          <a:p>
            <a:pPr>
              <a:lnSpc>
                <a:spcPct val="90000"/>
              </a:lnSpc>
              <a:defRPr/>
            </a:pPr>
            <a:r>
              <a:rPr lang="en-US" sz="4400" dirty="0">
                <a:solidFill>
                  <a:schemeClr val="bg2"/>
                </a:solidFill>
              </a:rPr>
              <a:t>4th and 5th Grade</a:t>
            </a:r>
            <a:br>
              <a:rPr lang="en-US" sz="4400" dirty="0">
                <a:solidFill>
                  <a:schemeClr val="bg2"/>
                </a:solidFill>
              </a:rPr>
            </a:br>
            <a:r>
              <a:rPr lang="en-US" sz="4400" dirty="0">
                <a:solidFill>
                  <a:srgbClr val="FFFFFF"/>
                </a:solidFill>
              </a:rPr>
              <a:t>S.H.A.R.E.</a:t>
            </a:r>
            <a:br>
              <a:rPr lang="en-US" sz="4400" dirty="0"/>
            </a:br>
            <a:r>
              <a:rPr lang="en-US" sz="4400" dirty="0">
                <a:solidFill>
                  <a:srgbClr val="FFFFFF"/>
                </a:solidFill>
              </a:rPr>
              <a:t> Parent Preview </a:t>
            </a:r>
            <a:br>
              <a:rPr lang="en-US" sz="4400" dirty="0">
                <a:solidFill>
                  <a:srgbClr val="FFFFFF"/>
                </a:solidFill>
              </a:rPr>
            </a:br>
            <a:br>
              <a:rPr lang="en-US" sz="4400" dirty="0"/>
            </a:br>
            <a:r>
              <a:rPr lang="en-US" sz="3600" dirty="0">
                <a:solidFill>
                  <a:srgbClr val="FFFFFF"/>
                </a:solidFill>
              </a:rPr>
              <a:t>(Sexuality, Health &amp; Responsibility Education)</a:t>
            </a:r>
          </a:p>
        </p:txBody>
      </p:sp>
      <p:sp>
        <p:nvSpPr>
          <p:cNvPr id="5123" name="Subtitle 4"/>
          <p:cNvSpPr>
            <a:spLocks noGrp="1"/>
          </p:cNvSpPr>
          <p:nvPr>
            <p:ph type="subTitle" idx="1"/>
          </p:nvPr>
        </p:nvSpPr>
        <p:spPr>
          <a:xfrm>
            <a:off x="1470026" y="4981075"/>
            <a:ext cx="6203947" cy="653506"/>
          </a:xfrm>
        </p:spPr>
        <p:txBody>
          <a:bodyPr>
            <a:normAutofit/>
          </a:bodyPr>
          <a:lstStyle/>
          <a:p>
            <a:pPr marR="0" eaLnBrk="1" hangingPunct="1">
              <a:lnSpc>
                <a:spcPct val="90000"/>
              </a:lnSpc>
            </a:pPr>
            <a:r>
              <a:rPr lang="en-US" altLang="en-US" sz="1400" dirty="0">
                <a:solidFill>
                  <a:srgbClr val="FFFFFF"/>
                </a:solidFill>
                <a:hlinkClick r:id="rId3"/>
              </a:rPr>
              <a:t>Rochelle Proctor</a:t>
            </a:r>
            <a:endParaRPr lang="en-US" altLang="en-US" sz="1400" dirty="0">
              <a:solidFill>
                <a:srgbClr val="FFFFFF"/>
              </a:solidFill>
            </a:endParaRPr>
          </a:p>
          <a:p>
            <a:pPr marR="0" eaLnBrk="1" hangingPunct="1">
              <a:lnSpc>
                <a:spcPct val="90000"/>
              </a:lnSpc>
            </a:pPr>
            <a:r>
              <a:rPr lang="en-US" altLang="en-US" sz="1400" dirty="0">
                <a:solidFill>
                  <a:srgbClr val="FFFFFF"/>
                </a:solidFill>
              </a:rPr>
              <a:t>S.H.A.R.E. Program Coordinator</a:t>
            </a:r>
          </a:p>
        </p:txBody>
      </p:sp>
      <p:cxnSp>
        <p:nvCxnSpPr>
          <p:cNvPr id="5136" name="Straight Connector 513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06" name="Rectangle 16405">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408" name="Rectangle 16407">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Rectangle 16409">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86" name="Title 1"/>
          <p:cNvSpPr>
            <a:spLocks noGrp="1"/>
          </p:cNvSpPr>
          <p:nvPr>
            <p:ph type="title"/>
          </p:nvPr>
        </p:nvSpPr>
        <p:spPr>
          <a:xfrm>
            <a:off x="791699" y="1055077"/>
            <a:ext cx="1899682" cy="4794578"/>
          </a:xfrm>
        </p:spPr>
        <p:txBody>
          <a:bodyPr>
            <a:normAutofit/>
          </a:bodyPr>
          <a:lstStyle/>
          <a:p>
            <a:pPr eaLnBrk="1" hangingPunct="1"/>
            <a:r>
              <a:rPr lang="en-US" altLang="en-US" sz="2500">
                <a:solidFill>
                  <a:srgbClr val="262626"/>
                </a:solidFill>
              </a:rPr>
              <a:t>For more information:</a:t>
            </a:r>
            <a:br>
              <a:rPr lang="en-US" altLang="en-US" sz="2500">
                <a:solidFill>
                  <a:srgbClr val="262626"/>
                </a:solidFill>
              </a:rPr>
            </a:br>
            <a:r>
              <a:rPr lang="en-US" altLang="en-US" sz="2500">
                <a:solidFill>
                  <a:srgbClr val="262626"/>
                </a:solidFill>
              </a:rPr>
              <a:t>please contact us at</a:t>
            </a:r>
          </a:p>
        </p:txBody>
      </p:sp>
      <p:sp useBgFill="1">
        <p:nvSpPr>
          <p:cNvPr id="16412" name="Rectangle 16411">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401" name="Content Placeholder 2">
            <a:extLst>
              <a:ext uri="{FF2B5EF4-FFF2-40B4-BE49-F238E27FC236}">
                <a16:creationId xmlns:a16="http://schemas.microsoft.com/office/drawing/2014/main" id="{81AC7A8F-7E4F-1113-3180-31945EDE8F48}"/>
              </a:ext>
            </a:extLst>
          </p:cNvPr>
          <p:cNvGraphicFramePr>
            <a:graphicFrameLocks noGrp="1"/>
          </p:cNvGraphicFramePr>
          <p:nvPr>
            <p:ph idx="1"/>
            <p:extLst>
              <p:ext uri="{D42A27DB-BD31-4B8C-83A1-F6EECF244321}">
                <p14:modId xmlns:p14="http://schemas.microsoft.com/office/powerpoint/2010/main" val="4177247939"/>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6B844-D8A4-4174-8DAB-4B5F60636CE4}"/>
              </a:ext>
            </a:extLst>
          </p:cNvPr>
          <p:cNvSpPr>
            <a:spLocks noGrp="1"/>
          </p:cNvSpPr>
          <p:nvPr>
            <p:ph type="ctrTitle"/>
          </p:nvPr>
        </p:nvSpPr>
        <p:spPr>
          <a:xfrm>
            <a:off x="3871160" y="965200"/>
            <a:ext cx="4548940" cy="4927600"/>
          </a:xfrm>
        </p:spPr>
        <p:txBody>
          <a:bodyPr anchor="ctr">
            <a:normAutofit/>
          </a:bodyPr>
          <a:lstStyle/>
          <a:p>
            <a:pPr algn="l"/>
            <a:r>
              <a:rPr lang="en-US" sz="6000" dirty="0">
                <a:solidFill>
                  <a:schemeClr val="tx1"/>
                </a:solidFill>
              </a:rPr>
              <a:t>Thank you</a:t>
            </a:r>
          </a:p>
        </p:txBody>
      </p:sp>
      <p:cxnSp>
        <p:nvCxnSpPr>
          <p:cNvPr id="11" name="Straight Connector 10">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352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94" name="Title 1"/>
          <p:cNvSpPr>
            <a:spLocks noGrp="1"/>
          </p:cNvSpPr>
          <p:nvPr>
            <p:ph type="title"/>
          </p:nvPr>
        </p:nvSpPr>
        <p:spPr>
          <a:xfrm>
            <a:off x="971551" y="982132"/>
            <a:ext cx="7200897" cy="1303867"/>
          </a:xfrm>
        </p:spPr>
        <p:txBody>
          <a:bodyPr>
            <a:normAutofit/>
          </a:bodyPr>
          <a:lstStyle/>
          <a:p>
            <a:pPr eaLnBrk="1" hangingPunct="1"/>
            <a:r>
              <a:rPr lang="en-US" altLang="en-US"/>
              <a:t>MISSION OF S.H.A.R.E.</a:t>
            </a:r>
          </a:p>
        </p:txBody>
      </p:sp>
      <p:sp>
        <p:nvSpPr>
          <p:cNvPr id="8195" name="Content Placeholder 2"/>
          <p:cNvSpPr>
            <a:spLocks noGrp="1"/>
          </p:cNvSpPr>
          <p:nvPr>
            <p:ph idx="1"/>
          </p:nvPr>
        </p:nvSpPr>
        <p:spPr>
          <a:xfrm>
            <a:off x="1021557" y="2090662"/>
            <a:ext cx="7200897" cy="3785206"/>
          </a:xfrm>
        </p:spPr>
        <p:txBody>
          <a:bodyPr vert="horz" lIns="91440" tIns="45720" rIns="91440" bIns="45720" rtlCol="0" anchor="t">
            <a:noAutofit/>
          </a:bodyPr>
          <a:lstStyle/>
          <a:p>
            <a:pPr>
              <a:buSzPct val="114999"/>
            </a:pPr>
            <a:r>
              <a:rPr lang="en-US" sz="2000" dirty="0">
                <a:solidFill>
                  <a:srgbClr val="333333"/>
                </a:solidFill>
                <a:latin typeface="Gill Sans MT"/>
              </a:rPr>
              <a:t>In line with WCSD’s commitment to supporting parents to make informed decisions about their child’s education</a:t>
            </a:r>
            <a:r>
              <a:rPr lang="en-US" sz="2000" dirty="0">
                <a:solidFill>
                  <a:srgbClr val="000000"/>
                </a:solidFill>
                <a:latin typeface="Gill Sans MT"/>
                <a:cs typeface="Calibri"/>
              </a:rPr>
              <a:t>,</a:t>
            </a:r>
            <a:r>
              <a:rPr lang="en-US" sz="2000" dirty="0">
                <a:solidFill>
                  <a:srgbClr val="333333"/>
                </a:solidFill>
                <a:latin typeface="Gill Sans MT"/>
              </a:rPr>
              <a:t> The Washoe County School District's Sexuality, Health and Responsibility Education (S.H.A.R.E.) program  provides students with a factual, comprehensive, abstinence-based instructional program delivered by specially trained teachers and counselors addressing:</a:t>
            </a:r>
          </a:p>
          <a:p>
            <a:pPr>
              <a:buSzPct val="114999"/>
            </a:pPr>
            <a:r>
              <a:rPr lang="en-US" sz="2000" dirty="0">
                <a:solidFill>
                  <a:srgbClr val="333333"/>
                </a:solidFill>
                <a:latin typeface="Gill Sans MT"/>
              </a:rPr>
              <a:t> HIV/AIDS awareness, </a:t>
            </a:r>
          </a:p>
          <a:p>
            <a:pPr>
              <a:buSzPct val="114999"/>
            </a:pPr>
            <a:r>
              <a:rPr lang="en-US" sz="2000" dirty="0">
                <a:solidFill>
                  <a:srgbClr val="333333"/>
                </a:solidFill>
                <a:latin typeface="Gill Sans MT"/>
              </a:rPr>
              <a:t>Reproductive Systems, </a:t>
            </a:r>
          </a:p>
          <a:p>
            <a:pPr>
              <a:buSzPct val="114999"/>
            </a:pPr>
            <a:r>
              <a:rPr lang="en-US" sz="2000" dirty="0">
                <a:solidFill>
                  <a:srgbClr val="333333"/>
                </a:solidFill>
                <a:latin typeface="Gill Sans MT"/>
              </a:rPr>
              <a:t>Sexually Transmitted Infections (STI’s) </a:t>
            </a:r>
          </a:p>
          <a:p>
            <a:pPr>
              <a:buSzPct val="114999"/>
            </a:pPr>
            <a:r>
              <a:rPr lang="en-US" sz="2000" dirty="0">
                <a:solidFill>
                  <a:srgbClr val="333333"/>
                </a:solidFill>
                <a:latin typeface="Gill Sans MT"/>
              </a:rPr>
              <a:t>and Sexual Responsibility. </a:t>
            </a:r>
          </a:p>
          <a:p>
            <a:pPr>
              <a:buSzPct val="114999"/>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971551" y="982132"/>
            <a:ext cx="7200897" cy="1303867"/>
          </a:xfrm>
        </p:spPr>
        <p:txBody>
          <a:bodyPr>
            <a:normAutofit/>
          </a:bodyPr>
          <a:lstStyle/>
          <a:p>
            <a:pPr eaLnBrk="1" fontAlgn="auto" hangingPunct="1">
              <a:lnSpc>
                <a:spcPct val="90000"/>
              </a:lnSpc>
              <a:spcAft>
                <a:spcPts val="0"/>
              </a:spcAft>
              <a:defRPr/>
            </a:pPr>
            <a:r>
              <a:rPr lang="en-US" dirty="0">
                <a:solidFill>
                  <a:srgbClr val="212121"/>
                </a:solidFill>
              </a:rPr>
              <a:t>S.H.A.R.E. PROGRAM BACKGROUND</a:t>
            </a:r>
          </a:p>
        </p:txBody>
      </p:sp>
      <p:cxnSp>
        <p:nvCxnSpPr>
          <p:cNvPr id="7184" name="Straight Connector 7183">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7171" name="Content Placeholder 10"/>
          <p:cNvSpPr>
            <a:spLocks noGrp="1"/>
          </p:cNvSpPr>
          <p:nvPr>
            <p:ph idx="1"/>
          </p:nvPr>
        </p:nvSpPr>
        <p:spPr>
          <a:xfrm>
            <a:off x="971550" y="2556931"/>
            <a:ext cx="7200897" cy="3615265"/>
          </a:xfrm>
        </p:spPr>
        <p:txBody>
          <a:bodyPr>
            <a:noAutofit/>
          </a:bodyPr>
          <a:lstStyle/>
          <a:p>
            <a:pPr>
              <a:lnSpc>
                <a:spcPct val="90000"/>
              </a:lnSpc>
            </a:pPr>
            <a:r>
              <a:rPr lang="en-US" altLang="en-US" sz="1800" dirty="0">
                <a:solidFill>
                  <a:srgbClr val="373737"/>
                </a:solidFill>
              </a:rPr>
              <a:t>In 1987, the Nevada legislature passed NRS 389.065 (now 389.036).  This law requires all school districts in Nevada to “establish a course of factual instruction concerning Acquired Immune Deficiency Syndrome and instruction on the human reproductive system related communicable diseases, and sexual responsibility”.  The law requires each of the districts to establish a sex education advisory committee to advise the board of trustees regarding the size and scope of such programs.</a:t>
            </a:r>
          </a:p>
          <a:p>
            <a:pPr eaLnBrk="1" hangingPunct="1">
              <a:lnSpc>
                <a:spcPct val="90000"/>
              </a:lnSpc>
            </a:pPr>
            <a:r>
              <a:rPr lang="en-US" altLang="en-US" sz="1800" dirty="0">
                <a:solidFill>
                  <a:srgbClr val="373737"/>
                </a:solidFill>
              </a:rPr>
              <a:t>The W.C.S.D. S.H.A.R.E. Advisory Committee was appointed in 1987.  The committee recommended a comprehensive program of sex education, also known as S.H.A.R.E.. </a:t>
            </a:r>
          </a:p>
          <a:p>
            <a:pPr eaLnBrk="1" hangingPunct="1">
              <a:lnSpc>
                <a:spcPct val="90000"/>
              </a:lnSpc>
            </a:pPr>
            <a:r>
              <a:rPr lang="en-US" altLang="en-US" sz="1800" dirty="0">
                <a:solidFill>
                  <a:srgbClr val="373737"/>
                </a:solidFill>
              </a:rPr>
              <a:t>Members of the S.H.A.R.E. Advisory Committee are appointed by the Board of Trustees and include parents, medical care providers, counselors, religious leaders, and teachers.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338" y="-816942"/>
            <a:ext cx="6957134" cy="3180557"/>
          </a:xfrm>
        </p:spPr>
        <p:txBody>
          <a:bodyPr vert="horz" lIns="68580" tIns="34290" rIns="68580" bIns="34290" rtlCol="0" anchor="b">
            <a:normAutofit/>
          </a:bodyPr>
          <a:lstStyle/>
          <a:p>
            <a:r>
              <a:rPr lang="en-US" sz="4950" b="1">
                <a:solidFill>
                  <a:schemeClr val="tx1"/>
                </a:solidFill>
              </a:rPr>
              <a:t>Parent Permission</a:t>
            </a:r>
          </a:p>
        </p:txBody>
      </p:sp>
      <p:pic>
        <p:nvPicPr>
          <p:cNvPr id="7" name="Graphic 6" descr="User">
            <a:extLst>
              <a:ext uri="{FF2B5EF4-FFF2-40B4-BE49-F238E27FC236}">
                <a16:creationId xmlns:a16="http://schemas.microsoft.com/office/drawing/2014/main" id="{0DA776F4-9BB3-475E-9101-9BF86222A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567" y="1533829"/>
            <a:ext cx="822960" cy="822960"/>
          </a:xfrm>
          <a:prstGeom prst="rect">
            <a:avLst/>
          </a:prstGeom>
        </p:spPr>
      </p:pic>
      <p:sp>
        <p:nvSpPr>
          <p:cNvPr id="4" name="TextBox 3">
            <a:extLst>
              <a:ext uri="{FF2B5EF4-FFF2-40B4-BE49-F238E27FC236}">
                <a16:creationId xmlns:a16="http://schemas.microsoft.com/office/drawing/2014/main" id="{180159A9-1DE1-C74D-882E-EFCD2E37D3F6}"/>
              </a:ext>
            </a:extLst>
          </p:cNvPr>
          <p:cNvSpPr txBox="1"/>
          <p:nvPr/>
        </p:nvSpPr>
        <p:spPr>
          <a:xfrm>
            <a:off x="1333072" y="2676090"/>
            <a:ext cx="6272373" cy="646331"/>
          </a:xfrm>
          <a:prstGeom prst="rect">
            <a:avLst/>
          </a:prstGeom>
          <a:noFill/>
        </p:spPr>
        <p:txBody>
          <a:bodyPr wrap="square" rtlCol="0">
            <a:spAutoFit/>
          </a:bodyPr>
          <a:lstStyle/>
          <a:p>
            <a:r>
              <a:rPr lang="en-US" dirty="0"/>
              <a:t>Students </a:t>
            </a:r>
            <a:r>
              <a:rPr lang="en-US" b="1" dirty="0"/>
              <a:t>MUST</a:t>
            </a:r>
            <a:r>
              <a:rPr lang="en-US" dirty="0"/>
              <a:t> have parent permission to participate in S.H.A.R.E.</a:t>
            </a:r>
          </a:p>
        </p:txBody>
      </p:sp>
      <p:pic>
        <p:nvPicPr>
          <p:cNvPr id="5" name="Picture 4">
            <a:extLst>
              <a:ext uri="{FF2B5EF4-FFF2-40B4-BE49-F238E27FC236}">
                <a16:creationId xmlns:a16="http://schemas.microsoft.com/office/drawing/2014/main" id="{66992558-57DE-4F49-9962-2758D8A0481D}"/>
              </a:ext>
            </a:extLst>
          </p:cNvPr>
          <p:cNvPicPr>
            <a:picLocks noChangeAspect="1"/>
          </p:cNvPicPr>
          <p:nvPr/>
        </p:nvPicPr>
        <p:blipFill rotWithShape="1">
          <a:blip r:embed="rId4"/>
          <a:srcRect t="-939" r="26148" b="-470"/>
          <a:stretch/>
        </p:blipFill>
        <p:spPr>
          <a:xfrm>
            <a:off x="514929" y="3351280"/>
            <a:ext cx="8113420" cy="2797993"/>
          </a:xfrm>
          <a:prstGeom prst="rect">
            <a:avLst/>
          </a:prstGeom>
        </p:spPr>
      </p:pic>
    </p:spTree>
    <p:extLst>
      <p:ext uri="{BB962C8B-B14F-4D97-AF65-F5344CB8AC3E}">
        <p14:creationId xmlns:p14="http://schemas.microsoft.com/office/powerpoint/2010/main" val="17553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A6B-D011-E07D-D3F5-4E25A67A898F}"/>
              </a:ext>
            </a:extLst>
          </p:cNvPr>
          <p:cNvSpPr>
            <a:spLocks noGrp="1"/>
          </p:cNvSpPr>
          <p:nvPr>
            <p:ph type="title" idx="4294967295"/>
          </p:nvPr>
        </p:nvSpPr>
        <p:spPr>
          <a:xfrm>
            <a:off x="1157584" y="310143"/>
            <a:ext cx="6799262" cy="1303337"/>
          </a:xfrm>
        </p:spPr>
        <p:txBody>
          <a:bodyPr/>
          <a:lstStyle/>
          <a:p>
            <a:r>
              <a:rPr lang="en-US" dirty="0"/>
              <a:t>Reasons for S.H.A.R.E.</a:t>
            </a:r>
          </a:p>
        </p:txBody>
      </p:sp>
      <p:sp>
        <p:nvSpPr>
          <p:cNvPr id="3" name="Content Placeholder 2">
            <a:extLst>
              <a:ext uri="{FF2B5EF4-FFF2-40B4-BE49-F238E27FC236}">
                <a16:creationId xmlns:a16="http://schemas.microsoft.com/office/drawing/2014/main" id="{A8191EA9-5C03-D264-24A6-C1C80DA7B085}"/>
              </a:ext>
            </a:extLst>
          </p:cNvPr>
          <p:cNvSpPr>
            <a:spLocks noGrp="1"/>
          </p:cNvSpPr>
          <p:nvPr>
            <p:ph idx="4294967295"/>
          </p:nvPr>
        </p:nvSpPr>
        <p:spPr>
          <a:xfrm>
            <a:off x="1203076" y="1588294"/>
            <a:ext cx="6799262" cy="3681412"/>
          </a:xfrm>
        </p:spPr>
        <p:txBody>
          <a:bodyPr>
            <a:noAutofit/>
          </a:bodyPr>
          <a:lstStyle/>
          <a:p>
            <a:r>
              <a:rPr lang="en-US" dirty="0">
                <a:ea typeface="+mn-lt"/>
                <a:cs typeface="+mn-lt"/>
              </a:rPr>
              <a:t>With younger learners, teaching about sexuality does not necessarily mean teaching about sex. For instance, for the younger age groups, S.H.A.R.E. may help children learn about their bodies and to recognize their feelings and emotions, while discussing family life and different types of relationships, decision-making, the basic principles of consent and what to do if violence, bullying or abuse occur. This type of learning establishes the foundation for healthy relationships throughout life.</a:t>
            </a:r>
          </a:p>
        </p:txBody>
      </p:sp>
      <p:sp>
        <p:nvSpPr>
          <p:cNvPr id="4" name="TextBox 3">
            <a:extLst>
              <a:ext uri="{FF2B5EF4-FFF2-40B4-BE49-F238E27FC236}">
                <a16:creationId xmlns:a16="http://schemas.microsoft.com/office/drawing/2014/main" id="{0CFB4CBF-424D-F22F-1F29-BD07F80C63AD}"/>
              </a:ext>
            </a:extLst>
          </p:cNvPr>
          <p:cNvSpPr txBox="1"/>
          <p:nvPr/>
        </p:nvSpPr>
        <p:spPr>
          <a:xfrm>
            <a:off x="5454354" y="5562600"/>
            <a:ext cx="3689646" cy="307777"/>
          </a:xfrm>
          <a:prstGeom prst="rect">
            <a:avLst/>
          </a:prstGeom>
          <a:noFill/>
        </p:spPr>
        <p:txBody>
          <a:bodyPr wrap="square" rtlCol="0">
            <a:spAutoFit/>
          </a:bodyPr>
          <a:lstStyle/>
          <a:p>
            <a:r>
              <a:rPr lang="en-US" sz="1400" dirty="0"/>
              <a:t>World Health Organization</a:t>
            </a:r>
          </a:p>
        </p:txBody>
      </p:sp>
    </p:spTree>
    <p:extLst>
      <p:ext uri="{BB962C8B-B14F-4D97-AF65-F5344CB8AC3E}">
        <p14:creationId xmlns:p14="http://schemas.microsoft.com/office/powerpoint/2010/main" val="41296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9">
            <a:extLst>
              <a:ext uri="{FF2B5EF4-FFF2-40B4-BE49-F238E27FC236}">
                <a16:creationId xmlns:a16="http://schemas.microsoft.com/office/drawing/2014/main" id="{98F59C0D-C841-4077-8A86-CFA04BFD6B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67716107-90BF-4496-9A07-0725F1BFD7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13F9E32-5E2C-4B36-9DD2-C10A9917E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F688DD-0F85-41C3-8996-F19BE3748A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A6FD2F11-D24C-49B6-9A36-D99D7A5DC1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2" name="Straight Connector 15">
            <a:extLst>
              <a:ext uri="{FF2B5EF4-FFF2-40B4-BE49-F238E27FC236}">
                <a16:creationId xmlns:a16="http://schemas.microsoft.com/office/drawing/2014/main" id="{5319E216-CB07-40D9-9253-0C7AADA11B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3" name="Rectangle 17">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accent6"/>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1511767F-A7B1-1961-B1D1-917A5DDE60ED}"/>
              </a:ext>
            </a:extLst>
          </p:cNvPr>
          <p:cNvSpPr>
            <a:spLocks noGrp="1"/>
          </p:cNvSpPr>
          <p:nvPr/>
        </p:nvSpPr>
        <p:spPr>
          <a:xfrm>
            <a:off x="971551" y="982132"/>
            <a:ext cx="7200897" cy="1303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457200">
              <a:spcAft>
                <a:spcPts val="600"/>
              </a:spcAft>
            </a:pPr>
            <a:r>
              <a:rPr lang="en-US" sz="2800" b="1" cap="none" dirty="0">
                <a:ln w="3175" cmpd="sng">
                  <a:noFill/>
                </a:ln>
                <a:solidFill>
                  <a:srgbClr val="FFFFFF"/>
                </a:solidFill>
                <a:latin typeface="Gill Sans MT" panose="020B0502020104020203" pitchFamily="34" charset="0"/>
              </a:rPr>
              <a:t>The Importance of S.H.A.R.E.</a:t>
            </a:r>
            <a:r>
              <a:rPr lang="en-US" sz="2800" cap="none" dirty="0">
                <a:ln w="3175" cmpd="sng">
                  <a:noFill/>
                </a:ln>
                <a:solidFill>
                  <a:srgbClr val="FFFFFF"/>
                </a:solidFill>
                <a:latin typeface="Gill Sans MT" panose="020B0502020104020203" pitchFamily="34" charset="0"/>
              </a:rPr>
              <a:t> </a:t>
            </a:r>
            <a:br>
              <a:rPr lang="en-US" sz="2800" cap="none" dirty="0">
                <a:ln w="3175" cmpd="sng">
                  <a:noFill/>
                </a:ln>
                <a:solidFill>
                  <a:srgbClr val="FFFFFF"/>
                </a:solidFill>
                <a:latin typeface="Gill Sans MT" panose="020B0502020104020203" pitchFamily="34" charset="0"/>
              </a:rPr>
            </a:br>
            <a:r>
              <a:rPr lang="en-US" sz="2800" cap="none" dirty="0">
                <a:ln w="3175" cmpd="sng">
                  <a:noFill/>
                </a:ln>
                <a:solidFill>
                  <a:srgbClr val="FFFFFF"/>
                </a:solidFill>
                <a:latin typeface="Gill Sans MT" panose="020B0502020104020203" pitchFamily="34" charset="0"/>
              </a:rPr>
              <a:t>According to the </a:t>
            </a:r>
            <a:r>
              <a:rPr lang="en-US" sz="2800" cap="none" dirty="0">
                <a:ln w="3175" cmpd="sng">
                  <a:noFill/>
                </a:ln>
                <a:solidFill>
                  <a:schemeClr val="accent4">
                    <a:lumMod val="75000"/>
                  </a:schemeClr>
                </a:solidFill>
                <a:latin typeface="Gill Sans MT" panose="020B0502020104020203" pitchFamily="34" charset="0"/>
              </a:rPr>
              <a:t>A</a:t>
            </a:r>
            <a:r>
              <a:rPr lang="en-US" sz="2800" cap="none" dirty="0">
                <a:ln w="3175" cmpd="sng">
                  <a:noFill/>
                </a:ln>
                <a:solidFill>
                  <a:srgbClr val="FFFFFF"/>
                </a:solidFill>
                <a:latin typeface="Gill Sans MT" panose="020B0502020104020203" pitchFamily="34" charset="0"/>
              </a:rPr>
              <a:t>merican </a:t>
            </a:r>
            <a:r>
              <a:rPr lang="en-US" sz="2800" cap="none" dirty="0">
                <a:ln w="3175" cmpd="sng">
                  <a:noFill/>
                </a:ln>
                <a:solidFill>
                  <a:schemeClr val="accent4">
                    <a:lumMod val="75000"/>
                  </a:schemeClr>
                </a:solidFill>
                <a:latin typeface="Gill Sans MT" panose="020B0502020104020203" pitchFamily="34" charset="0"/>
              </a:rPr>
              <a:t>A</a:t>
            </a:r>
            <a:r>
              <a:rPr lang="en-US" sz="2800" cap="none" dirty="0">
                <a:ln w="3175" cmpd="sng">
                  <a:noFill/>
                </a:ln>
                <a:solidFill>
                  <a:srgbClr val="FFFFFF"/>
                </a:solidFill>
                <a:latin typeface="Gill Sans MT" panose="020B0502020104020203" pitchFamily="34" charset="0"/>
              </a:rPr>
              <a:t>cademy of </a:t>
            </a:r>
            <a:r>
              <a:rPr lang="en-US" sz="2800" cap="none" dirty="0">
                <a:ln w="3175" cmpd="sng">
                  <a:noFill/>
                </a:ln>
                <a:solidFill>
                  <a:schemeClr val="accent4">
                    <a:lumMod val="75000"/>
                  </a:schemeClr>
                </a:solidFill>
                <a:latin typeface="Gill Sans MT" panose="020B0502020104020203" pitchFamily="34" charset="0"/>
              </a:rPr>
              <a:t>P</a:t>
            </a:r>
            <a:r>
              <a:rPr lang="en-US" sz="2800" cap="none" dirty="0">
                <a:ln w="3175" cmpd="sng">
                  <a:noFill/>
                </a:ln>
                <a:solidFill>
                  <a:srgbClr val="FFFFFF"/>
                </a:solidFill>
                <a:latin typeface="Gill Sans MT" panose="020B0502020104020203" pitchFamily="34" charset="0"/>
              </a:rPr>
              <a:t>ediatrics...</a:t>
            </a:r>
          </a:p>
        </p:txBody>
      </p:sp>
      <p:sp>
        <p:nvSpPr>
          <p:cNvPr id="4" name="Content Placeholder 2">
            <a:extLst>
              <a:ext uri="{FF2B5EF4-FFF2-40B4-BE49-F238E27FC236}">
                <a16:creationId xmlns:a16="http://schemas.microsoft.com/office/drawing/2014/main" id="{C11F4E72-06B1-D44E-BD13-626CDD8B1843}"/>
              </a:ext>
            </a:extLst>
          </p:cNvPr>
          <p:cNvSpPr>
            <a:spLocks noGrp="1"/>
          </p:cNvSpPr>
          <p:nvPr/>
        </p:nvSpPr>
        <p:spPr>
          <a:xfrm>
            <a:off x="971550" y="2421466"/>
            <a:ext cx="7200897" cy="3454402"/>
          </a:xfrm>
          <a:prstGeom prst="rect">
            <a:avLst/>
          </a:prstGeom>
        </p:spPr>
        <p:txBody>
          <a:bodyPr vert="horz" lIns="91440" tIns="45720" rIns="91440" bIns="45720" rtlCol="0" anchor="t">
            <a:normAutofit fontScale="92500" lnSpcReduction="20000"/>
          </a:bodyPr>
          <a:lstStyle>
            <a:lvl1pPr marL="228600" indent="-228600" algn="l" defTabSz="685800" rtl="0" eaLnBrk="1" latinLnBrk="0" hangingPunct="1">
              <a:lnSpc>
                <a:spcPct val="110000"/>
              </a:lnSpc>
              <a:spcBef>
                <a:spcPts val="700"/>
              </a:spcBef>
              <a:buClr>
                <a:srgbClr val="0B082E"/>
              </a:buClr>
              <a:buFont typeface="Arial" panose="020B0604020202020204" pitchFamily="34" charset="0"/>
              <a:buChar char="•"/>
              <a:defRPr sz="2000" kern="1200">
                <a:solidFill>
                  <a:sysClr val="windowText" lastClr="000000">
                    <a:lumMod val="65000"/>
                    <a:lumOff val="35000"/>
                  </a:sysClr>
                </a:solidFill>
                <a:latin typeface="Gill Sans MT" panose="020B0502020104020203"/>
              </a:defRPr>
            </a:lvl1pPr>
            <a:lvl2pPr marL="685800" indent="-228600" algn="l" defTabSz="685800" rtl="0" eaLnBrk="1" latinLnBrk="0" hangingPunct="1">
              <a:lnSpc>
                <a:spcPct val="110000"/>
              </a:lnSpc>
              <a:spcBef>
                <a:spcPts val="700"/>
              </a:spcBef>
              <a:buClr>
                <a:srgbClr val="0B082E"/>
              </a:buClr>
              <a:buFont typeface="Gill Sans MT" panose="020B0502020104020203" pitchFamily="34" charset="0"/>
              <a:buChar char="–"/>
              <a:defRPr sz="1800" kern="1200">
                <a:solidFill>
                  <a:sysClr val="windowText" lastClr="000000">
                    <a:lumMod val="65000"/>
                    <a:lumOff val="35000"/>
                  </a:sysClr>
                </a:solidFill>
                <a:latin typeface="Gill Sans MT" panose="020B0502020104020203"/>
              </a:defRPr>
            </a:lvl2pPr>
            <a:lvl3pPr marL="1143000" indent="-228600" algn="l" defTabSz="685800" rtl="0" eaLnBrk="1" latinLnBrk="0" hangingPunct="1">
              <a:lnSpc>
                <a:spcPct val="110000"/>
              </a:lnSpc>
              <a:spcBef>
                <a:spcPts val="700"/>
              </a:spcBef>
              <a:buClr>
                <a:srgbClr val="0B082E"/>
              </a:buClr>
              <a:buFont typeface="Arial" panose="020B0604020202020204" pitchFamily="34" charset="0"/>
              <a:buChar char="•"/>
              <a:defRPr sz="1600" kern="1200">
                <a:solidFill>
                  <a:sysClr val="windowText" lastClr="000000">
                    <a:lumMod val="65000"/>
                    <a:lumOff val="35000"/>
                  </a:sysClr>
                </a:solidFill>
                <a:latin typeface="Gill Sans MT" panose="020B0502020104020203"/>
              </a:defRPr>
            </a:lvl3pPr>
            <a:lvl4pPr marL="16002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4pPr>
            <a:lvl5pPr marL="20574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5pPr>
            <a:lvl6pPr marL="25146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6pPr>
            <a:lvl7pPr marL="29718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7pPr>
            <a:lvl8pPr marL="34290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baseline="0">
                <a:solidFill>
                  <a:sysClr val="windowText" lastClr="000000">
                    <a:lumMod val="65000"/>
                    <a:lumOff val="35000"/>
                  </a:sysClr>
                </a:solidFill>
                <a:latin typeface="Gill Sans MT" panose="020B0502020104020203"/>
              </a:defRPr>
            </a:lvl8pPr>
            <a:lvl9pPr marL="38862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baseline="0">
                <a:solidFill>
                  <a:sysClr val="windowText" lastClr="000000">
                    <a:lumMod val="65000"/>
                    <a:lumOff val="35000"/>
                  </a:sysClr>
                </a:solidFill>
                <a:latin typeface="Gill Sans MT" panose="020B0502020104020203"/>
              </a:defRPr>
            </a:lvl9pPr>
          </a:lstStyle>
          <a:p>
            <a:pPr algn="l" fontAlgn="base"/>
            <a:r>
              <a:rPr lang="en-US" sz="1600" b="1" i="0" dirty="0">
                <a:solidFill>
                  <a:srgbClr val="1B1F27"/>
                </a:solidFill>
                <a:effectLst/>
                <a:latin typeface="inherit"/>
              </a:rPr>
              <a:t>Comprehensive sex education is a critical component of sexual and reproductive health care.</a:t>
            </a:r>
            <a:endParaRPr lang="en-US" sz="1600" b="0" i="0" dirty="0">
              <a:solidFill>
                <a:srgbClr val="1B1F27"/>
              </a:solidFill>
              <a:effectLst/>
              <a:latin typeface="Alegreya Sans"/>
            </a:endParaRPr>
          </a:p>
          <a:p>
            <a:pPr algn="l" fontAlgn="base"/>
            <a:r>
              <a:rPr lang="en-US" sz="1600" b="0" i="0" dirty="0">
                <a:solidFill>
                  <a:srgbClr val="1B1F27"/>
                </a:solidFill>
                <a:effectLst/>
                <a:latin typeface="Alegreya Sans"/>
              </a:rPr>
              <a:t>Developing a healthy sexuality is a </a:t>
            </a:r>
            <a:r>
              <a:rPr lang="en-US" sz="1600" b="1" i="0" u="sng" dirty="0">
                <a:solidFill>
                  <a:srgbClr val="304FFE"/>
                </a:solidFill>
                <a:effectLst/>
                <a:latin typeface="inherit"/>
                <a:hlinkClick r:id="rId5"/>
              </a:rPr>
              <a:t>core developmental milestone</a:t>
            </a:r>
            <a:r>
              <a:rPr lang="en-US" sz="1600" b="0" i="0" dirty="0">
                <a:solidFill>
                  <a:srgbClr val="1B1F27"/>
                </a:solidFill>
                <a:effectLst/>
                <a:latin typeface="Alegreya Sans"/>
              </a:rPr>
              <a:t> for child and adolescent health.</a:t>
            </a:r>
          </a:p>
          <a:p>
            <a:pPr algn="l" fontAlgn="base"/>
            <a:r>
              <a:rPr lang="en-US" sz="1600" b="0" i="0" dirty="0">
                <a:solidFill>
                  <a:srgbClr val="1B1F27"/>
                </a:solidFill>
                <a:effectLst/>
                <a:latin typeface="Alegreya Sans"/>
              </a:rPr>
              <a:t>Youth need developmentally appropriate information about their sexuality and how it relates to their bodies, community, culture, society, mental health, and relationships with family, peers, and romantic partners.</a:t>
            </a:r>
          </a:p>
          <a:p>
            <a:pPr algn="l" fontAlgn="base"/>
            <a:r>
              <a:rPr lang="en-US" sz="1600" b="1" i="0" u="sng" dirty="0">
                <a:solidFill>
                  <a:srgbClr val="304FFE"/>
                </a:solidFill>
                <a:effectLst/>
                <a:latin typeface="inherit"/>
                <a:hlinkClick r:id="rId6"/>
              </a:rPr>
              <a:t>AAP supports</a:t>
            </a:r>
            <a:r>
              <a:rPr lang="en-US" sz="1600" b="0" i="0" dirty="0">
                <a:solidFill>
                  <a:srgbClr val="1B1F27"/>
                </a:solidFill>
                <a:effectLst/>
                <a:latin typeface="Alegreya Sans"/>
              </a:rPr>
              <a:t> broad access to comprehensive sex education, wherein all children and adolescents have access to developmentally appropriate, evidence-based education that provides the knowledge they need to:</a:t>
            </a:r>
          </a:p>
          <a:p>
            <a:pPr algn="l" fontAlgn="base">
              <a:buFont typeface="Arial" panose="020B0604020202020204" pitchFamily="34" charset="0"/>
              <a:buChar char="•"/>
            </a:pPr>
            <a:r>
              <a:rPr lang="en-US" sz="1600" b="0" i="0" dirty="0">
                <a:solidFill>
                  <a:srgbClr val="1B1F27"/>
                </a:solidFill>
                <a:effectLst/>
                <a:latin typeface="Alegreya Sans"/>
              </a:rPr>
              <a:t>Develop a safe and positive view of sexuality.</a:t>
            </a:r>
          </a:p>
          <a:p>
            <a:pPr algn="l" fontAlgn="base">
              <a:buFont typeface="Arial" panose="020B0604020202020204" pitchFamily="34" charset="0"/>
              <a:buChar char="•"/>
            </a:pPr>
            <a:r>
              <a:rPr lang="en-US" sz="1600" b="0" i="0" dirty="0">
                <a:solidFill>
                  <a:srgbClr val="1B1F27"/>
                </a:solidFill>
                <a:effectLst/>
                <a:latin typeface="Alegreya Sans"/>
              </a:rPr>
              <a:t>Build healthy relationships.</a:t>
            </a:r>
          </a:p>
          <a:p>
            <a:pPr algn="l" fontAlgn="base">
              <a:buFont typeface="Arial" panose="020B0604020202020204" pitchFamily="34" charset="0"/>
              <a:buChar char="•"/>
            </a:pPr>
            <a:r>
              <a:rPr lang="en-US" sz="1600" b="0" i="0" dirty="0">
                <a:solidFill>
                  <a:srgbClr val="1B1F27"/>
                </a:solidFill>
                <a:effectLst/>
                <a:latin typeface="Alegreya Sans"/>
              </a:rPr>
              <a:t>Make informed, safe, positive choices about their sexuality and sexual health.</a:t>
            </a:r>
          </a:p>
        </p:txBody>
      </p:sp>
    </p:spTree>
    <p:extLst>
      <p:ext uri="{BB962C8B-B14F-4D97-AF65-F5344CB8AC3E}">
        <p14:creationId xmlns:p14="http://schemas.microsoft.com/office/powerpoint/2010/main" val="22156693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A484292-0304-E218-E431-73F9F8F0F232}"/>
              </a:ext>
            </a:extLst>
          </p:cNvPr>
          <p:cNvSpPr>
            <a:spLocks noGrp="1"/>
          </p:cNvSpPr>
          <p:nvPr>
            <p:ph type="ctrTitle"/>
          </p:nvPr>
        </p:nvSpPr>
        <p:spPr>
          <a:xfrm>
            <a:off x="978247" y="1275587"/>
            <a:ext cx="7197632" cy="3319285"/>
          </a:xfrm>
        </p:spPr>
        <p:txBody>
          <a:bodyPr anchor="ctr">
            <a:normAutofit/>
          </a:bodyPr>
          <a:lstStyle/>
          <a:p>
            <a:r>
              <a:rPr lang="en-US" sz="5200" dirty="0">
                <a:solidFill>
                  <a:srgbClr val="FFFFFF"/>
                </a:solidFill>
              </a:rPr>
              <a:t>All S.H.A.R.E. lesson content is based on the Nevada Academic Content Standards for Health</a:t>
            </a:r>
          </a:p>
        </p:txBody>
      </p:sp>
      <p:cxnSp>
        <p:nvCxnSpPr>
          <p:cNvPr id="16" name="Straight Connector 1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971551" y="982132"/>
            <a:ext cx="7200897" cy="1303867"/>
          </a:xfrm>
        </p:spPr>
        <p:txBody>
          <a:bodyPr>
            <a:normAutofit/>
          </a:bodyPr>
          <a:lstStyle/>
          <a:p>
            <a:pPr eaLnBrk="1" hangingPunct="1">
              <a:lnSpc>
                <a:spcPct val="90000"/>
              </a:lnSpc>
            </a:pPr>
            <a:r>
              <a:rPr lang="en-US" altLang="en-US">
                <a:solidFill>
                  <a:srgbClr val="262626"/>
                </a:solidFill>
              </a:rPr>
              <a:t>S.H.A.R.E. 4</a:t>
            </a:r>
            <a:r>
              <a:rPr lang="en-US" altLang="en-US" baseline="30000">
                <a:solidFill>
                  <a:srgbClr val="262626"/>
                </a:solidFill>
              </a:rPr>
              <a:t>TH</a:t>
            </a:r>
            <a:r>
              <a:rPr lang="en-US" altLang="en-US">
                <a:solidFill>
                  <a:srgbClr val="262626"/>
                </a:solidFill>
              </a:rPr>
              <a:t> GRADE CURRICULUM</a:t>
            </a:r>
          </a:p>
        </p:txBody>
      </p:sp>
      <p:graphicFrame>
        <p:nvGraphicFramePr>
          <p:cNvPr id="10256" name="Content Placeholder 2">
            <a:extLst>
              <a:ext uri="{FF2B5EF4-FFF2-40B4-BE49-F238E27FC236}">
                <a16:creationId xmlns:a16="http://schemas.microsoft.com/office/drawing/2014/main" id="{F0F483BD-06B9-CD10-66FD-6ADFB301960C}"/>
              </a:ext>
            </a:extLst>
          </p:cNvPr>
          <p:cNvGraphicFramePr>
            <a:graphicFrameLocks noGrp="1"/>
          </p:cNvGraphicFramePr>
          <p:nvPr>
            <p:ph idx="1"/>
            <p:extLst>
              <p:ext uri="{D42A27DB-BD31-4B8C-83A1-F6EECF244321}">
                <p14:modId xmlns:p14="http://schemas.microsoft.com/office/powerpoint/2010/main" val="4238876393"/>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971551" y="982132"/>
            <a:ext cx="7200897" cy="1303867"/>
          </a:xfrm>
        </p:spPr>
        <p:txBody>
          <a:bodyPr>
            <a:normAutofit/>
          </a:bodyPr>
          <a:lstStyle/>
          <a:p>
            <a:pPr eaLnBrk="1" hangingPunct="1">
              <a:lnSpc>
                <a:spcPct val="90000"/>
              </a:lnSpc>
            </a:pPr>
            <a:r>
              <a:rPr lang="en-US" altLang="en-US">
                <a:solidFill>
                  <a:srgbClr val="262626"/>
                </a:solidFill>
              </a:rPr>
              <a:t>S.H.A.R.E. 5</a:t>
            </a:r>
            <a:r>
              <a:rPr lang="en-US" altLang="en-US" baseline="30000">
                <a:solidFill>
                  <a:srgbClr val="262626"/>
                </a:solidFill>
              </a:rPr>
              <a:t>TH</a:t>
            </a:r>
            <a:r>
              <a:rPr lang="en-US" altLang="en-US">
                <a:solidFill>
                  <a:srgbClr val="262626"/>
                </a:solidFill>
              </a:rPr>
              <a:t> GRADE CURRICULUM</a:t>
            </a:r>
          </a:p>
        </p:txBody>
      </p:sp>
      <p:graphicFrame>
        <p:nvGraphicFramePr>
          <p:cNvPr id="11280" name="Content Placeholder 2">
            <a:extLst>
              <a:ext uri="{FF2B5EF4-FFF2-40B4-BE49-F238E27FC236}">
                <a16:creationId xmlns:a16="http://schemas.microsoft.com/office/drawing/2014/main" id="{D23ED8AE-02E4-F652-996A-5D5C17FD3030}"/>
              </a:ext>
            </a:extLst>
          </p:cNvPr>
          <p:cNvGraphicFramePr>
            <a:graphicFrameLocks noGrp="1"/>
          </p:cNvGraphicFramePr>
          <p:nvPr>
            <p:ph idx="1"/>
            <p:extLst>
              <p:ext uri="{D42A27DB-BD31-4B8C-83A1-F6EECF244321}">
                <p14:modId xmlns:p14="http://schemas.microsoft.com/office/powerpoint/2010/main" val="2317862608"/>
              </p:ext>
            </p:extLst>
          </p:nvPr>
        </p:nvGraphicFramePr>
        <p:xfrm>
          <a:off x="971550" y="2514600"/>
          <a:ext cx="7200897" cy="313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Badge</Template>
  <TotalTime>6379</TotalTime>
  <Words>869</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4th and 5th Grade S.H.A.R.E.  Parent Preview   (Sexuality, Health &amp; Responsibility Education)</vt:lpstr>
      <vt:lpstr>MISSION OF S.H.A.R.E.</vt:lpstr>
      <vt:lpstr>S.H.A.R.E. PROGRAM BACKGROUND</vt:lpstr>
      <vt:lpstr>Parent Permission</vt:lpstr>
      <vt:lpstr>Reasons for S.H.A.R.E.</vt:lpstr>
      <vt:lpstr>PowerPoint Presentation</vt:lpstr>
      <vt:lpstr>All S.H.A.R.E. lesson content is based on the Nevada Academic Content Standards for Health</vt:lpstr>
      <vt:lpstr>S.H.A.R.E. 4TH GRADE CURRICULUM</vt:lpstr>
      <vt:lpstr>S.H.A.R.E. 5TH GRADE CURRICULUM</vt:lpstr>
      <vt:lpstr>For more information: please contact us at</vt:lpstr>
      <vt:lpstr>Thank you</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Administrator</dc:creator>
  <cp:lastModifiedBy>Proctor, Rochelle</cp:lastModifiedBy>
  <cp:revision>107</cp:revision>
  <dcterms:created xsi:type="dcterms:W3CDTF">2010-06-04T19:20:32Z</dcterms:created>
  <dcterms:modified xsi:type="dcterms:W3CDTF">2023-10-19T21:47:06Z</dcterms:modified>
</cp:coreProperties>
</file>